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5" r:id="rId2"/>
    <p:sldMasterId id="2147483680" r:id="rId3"/>
    <p:sldMasterId id="2147483658" r:id="rId4"/>
    <p:sldMasterId id="2147483672" r:id="rId5"/>
  </p:sldMasterIdLst>
  <p:notesMasterIdLst>
    <p:notesMasterId r:id="rId28"/>
  </p:notesMasterIdLst>
  <p:handoutMasterIdLst>
    <p:handoutMasterId r:id="rId29"/>
  </p:handoutMasterIdLst>
  <p:sldIdLst>
    <p:sldId id="320" r:id="rId6"/>
    <p:sldId id="323" r:id="rId7"/>
    <p:sldId id="280" r:id="rId8"/>
    <p:sldId id="326" r:id="rId9"/>
    <p:sldId id="328" r:id="rId10"/>
    <p:sldId id="327" r:id="rId11"/>
    <p:sldId id="329" r:id="rId12"/>
    <p:sldId id="341" r:id="rId13"/>
    <p:sldId id="334" r:id="rId14"/>
    <p:sldId id="335" r:id="rId15"/>
    <p:sldId id="342" r:id="rId16"/>
    <p:sldId id="336" r:id="rId17"/>
    <p:sldId id="331" r:id="rId18"/>
    <p:sldId id="332" r:id="rId19"/>
    <p:sldId id="333" r:id="rId20"/>
    <p:sldId id="338" r:id="rId21"/>
    <p:sldId id="337" r:id="rId22"/>
    <p:sldId id="343" r:id="rId23"/>
    <p:sldId id="339" r:id="rId24"/>
    <p:sldId id="340" r:id="rId25"/>
    <p:sldId id="344" r:id="rId26"/>
    <p:sldId id="321" r:id="rId27"/>
  </p:sldIdLst>
  <p:sldSz cx="9144000" cy="5143500" type="screen16x9"/>
  <p:notesSz cx="6669088" cy="97536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708D05-9F49-55CB-3FB0-0429FD7D29D6}" name="PASTALLE SUCARRATS, PERE" initials="PSP" userId="S::pastallesp@diba.cat::51e720fd-9ffe-42ff-91ac-a825df0a5e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5E3"/>
    <a:srgbClr val="63A1A0"/>
    <a:srgbClr val="01357A"/>
    <a:srgbClr val="992D38"/>
    <a:srgbClr val="D790A0"/>
    <a:srgbClr val="98682A"/>
    <a:srgbClr val="BE0A15"/>
    <a:srgbClr val="A09581"/>
    <a:srgbClr val="655297"/>
    <a:srgbClr val="DEA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 autoAdjust="0"/>
    <p:restoredTop sz="95273" autoAdjust="0"/>
  </p:normalViewPr>
  <p:slideViewPr>
    <p:cSldViewPr snapToGrid="0" snapToObjects="1">
      <p:cViewPr varScale="1">
        <p:scale>
          <a:sx n="104" d="100"/>
          <a:sy n="104" d="100"/>
        </p:scale>
        <p:origin x="31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3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95650-91CC-4B47-953B-54D34C9A8F0A}" type="datetimeFigureOut">
              <a:t>15/9/2023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9550-E2DB-BF49-93EC-1C9C33C67E75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502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2:49.3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12 24575,'52'-6'0,"-43"4"0,-1 1 0,0-1 0,0 2 0,1-1 0,-1 1 0,0 1 0,1 0 0,11 2 0,21 4 0,1-1 0,0-2 0,0-2 0,65-6 0,-11 2 0,-23 2-1365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3:16.15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 24575,'97'4'0,"45"-1"0,-25-17 0,96 14-1365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4:06.55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4:07.91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2:58.51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 24575,'65'6'0,"-51"-3"0,0-2 0,-1 0 0,1 0 0,0-1 0,15-2 0,80-15-1365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3:05.8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24575,'550'0'0,"-438"14"-1365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3:11.58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 24575,'93'13'0,"-82"-12"19,0-1 0,0-1 1,0 0-1,0 0 0,0-1 0,10-3 0,48-6-1518,-60 11-5327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3:16.15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 24575,'97'4'0,"45"-1"0,-25-17 0,96 14-1365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2:49.3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12 24575,'52'-6'0,"-43"4"0,-1 1 0,0-1 0,0 2 0,1-1 0,-1 1 0,0 1 0,1 0 0,11 2 0,21 4 0,1-1 0,0-2 0,0-2 0,65-6 0,-11 2 0,-23 2-1365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2:58.51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 24575,'65'6'0,"-51"-3"0,0-2 0,-1 0 0,1 0 0,0-1 0,15-2 0,80-15-1365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3:05.84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24575,'550'0'0,"-438"14"-1365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09:43:11.58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 24575,'93'13'0,"-82"-12"19,0-1 0,0-1 1,0 0-1,0 0 0,0-1 0,10-3 0,48-6-1518,-60 11-5327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61F5-DE82-8E43-9025-355358CBED3D}" type="datetimeFigureOut">
              <a:t>15/9/2023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EBA59-EFFE-9D4A-9FE5-18A196FB1949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44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EBA59-EFFE-9D4A-9FE5-18A196FB1949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191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EBA59-EFFE-9D4A-9FE5-18A196FB1949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28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EBA59-EFFE-9D4A-9FE5-18A196FB1949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705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EBA59-EFFE-9D4A-9FE5-18A196FB1949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629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055" y="205979"/>
            <a:ext cx="7538414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766465" y="1169521"/>
            <a:ext cx="2160362" cy="273844"/>
          </a:xfrm>
          <a:prstGeom prst="rect">
            <a:avLst/>
          </a:prstGeom>
        </p:spPr>
        <p:txBody>
          <a:bodyPr/>
          <a:lstStyle/>
          <a:p>
            <a:fld id="{C4C24C35-2B90-7D42-B591-56F974708B39}" type="slidenum">
              <a:t>‹#›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1519049"/>
            <a:ext cx="4572000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522452"/>
            <a:ext cx="4572000" cy="362104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_tradnl"/>
              <a:t>Arrossegui la imatge o faci clic a la icona per afegir una imatge</a:t>
            </a:r>
            <a:endParaRPr lang="es-ES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1360488" y="1804988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5" hasCustomPrompt="1"/>
          </p:nvPr>
        </p:nvSpPr>
        <p:spPr>
          <a:xfrm>
            <a:off x="1360488" y="3220742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6" hasCustomPrompt="1"/>
          </p:nvPr>
        </p:nvSpPr>
        <p:spPr>
          <a:xfrm>
            <a:off x="1360488" y="2302878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1" name="Marcador de texto 17"/>
          <p:cNvSpPr>
            <a:spLocks noGrp="1"/>
          </p:cNvSpPr>
          <p:nvPr>
            <p:ph type="body" sz="quarter" idx="17" hasCustomPrompt="1"/>
          </p:nvPr>
        </p:nvSpPr>
        <p:spPr>
          <a:xfrm>
            <a:off x="129055" y="1804988"/>
            <a:ext cx="849303" cy="49181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990036"/>
                </a:solidFill>
              </a:defRPr>
            </a:lvl1pPr>
          </a:lstStyle>
          <a:p>
            <a:pPr lvl="0"/>
            <a:r>
              <a:rPr lang="es-ES_tradnl"/>
              <a:t>01.</a:t>
            </a:r>
            <a:endParaRPr lang="es-ES"/>
          </a:p>
        </p:txBody>
      </p:sp>
      <p:sp>
        <p:nvSpPr>
          <p:cNvPr id="22" name="Marcador de texto 17"/>
          <p:cNvSpPr>
            <a:spLocks noGrp="1"/>
          </p:cNvSpPr>
          <p:nvPr>
            <p:ph type="body" sz="quarter" idx="18" hasCustomPrompt="1"/>
          </p:nvPr>
        </p:nvSpPr>
        <p:spPr>
          <a:xfrm>
            <a:off x="129055" y="3220742"/>
            <a:ext cx="849303" cy="49181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990036"/>
                </a:solidFill>
              </a:defRPr>
            </a:lvl1pPr>
          </a:lstStyle>
          <a:p>
            <a:pPr lvl="0"/>
            <a:r>
              <a:rPr lang="es-ES_tradnl"/>
              <a:t>02.</a:t>
            </a:r>
            <a:endParaRPr lang="es-ES"/>
          </a:p>
        </p:txBody>
      </p:sp>
      <p:sp>
        <p:nvSpPr>
          <p:cNvPr id="23" name="Marcador de texto 17"/>
          <p:cNvSpPr>
            <a:spLocks noGrp="1"/>
          </p:cNvSpPr>
          <p:nvPr>
            <p:ph type="body" sz="quarter" idx="19" hasCustomPrompt="1"/>
          </p:nvPr>
        </p:nvSpPr>
        <p:spPr>
          <a:xfrm>
            <a:off x="1360488" y="3712556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pic>
        <p:nvPicPr>
          <p:cNvPr id="13" name="Imagen 12" descr="Marca DB positiu horitzontal.png">
            <a:extLst>
              <a:ext uri="{FF2B5EF4-FFF2-40B4-BE49-F238E27FC236}">
                <a16:creationId xmlns:a16="http://schemas.microsoft.com/office/drawing/2014/main" id="{4E3D0336-12D2-BD4A-B169-3BDA7C708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19" y="205980"/>
            <a:ext cx="818608" cy="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7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1"/>
          <p:cNvSpPr>
            <a:spLocks noGrp="1"/>
          </p:cNvSpPr>
          <p:nvPr>
            <p:ph type="title" hasCustomPrompt="1"/>
          </p:nvPr>
        </p:nvSpPr>
        <p:spPr>
          <a:xfrm>
            <a:off x="129055" y="205979"/>
            <a:ext cx="7418493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9F67808A-BC86-3D4E-A7B3-2ED5F371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6465" y="787276"/>
            <a:ext cx="2160362" cy="273844"/>
          </a:xfrm>
          <a:prstGeom prst="rect">
            <a:avLst/>
          </a:prstGeom>
        </p:spPr>
        <p:txBody>
          <a:bodyPr/>
          <a:lstStyle/>
          <a:p>
            <a:fld id="{C4C24C35-2B90-7D42-B591-56F974708B39}" type="slidenum">
              <a:t>‹#›</a:t>
            </a:fld>
            <a:endParaRPr lang="es-ES" dirty="0"/>
          </a:p>
        </p:txBody>
      </p:sp>
      <p:pic>
        <p:nvPicPr>
          <p:cNvPr id="7" name="Imagen 6" descr="Marca DB positiu horitzontal.png">
            <a:extLst>
              <a:ext uri="{FF2B5EF4-FFF2-40B4-BE49-F238E27FC236}">
                <a16:creationId xmlns:a16="http://schemas.microsoft.com/office/drawing/2014/main" id="{E20138FE-9178-C04C-B728-C66177A0A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19" y="205980"/>
            <a:ext cx="818608" cy="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7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1519050"/>
            <a:ext cx="3083320" cy="18107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 userDrawn="1"/>
        </p:nvSpPr>
        <p:spPr>
          <a:xfrm>
            <a:off x="3083320" y="1519050"/>
            <a:ext cx="3083320" cy="181070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 userDrawn="1"/>
        </p:nvSpPr>
        <p:spPr>
          <a:xfrm>
            <a:off x="0" y="3329756"/>
            <a:ext cx="3083320" cy="1813744"/>
          </a:xfrm>
          <a:prstGeom prst="rect">
            <a:avLst/>
          </a:prstGeom>
          <a:solidFill>
            <a:srgbClr val="63A1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 userDrawn="1"/>
        </p:nvSpPr>
        <p:spPr>
          <a:xfrm>
            <a:off x="6142902" y="3329756"/>
            <a:ext cx="3001098" cy="1813744"/>
          </a:xfrm>
          <a:prstGeom prst="rect">
            <a:avLst/>
          </a:prstGeom>
          <a:solidFill>
            <a:srgbClr val="DEA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 userDrawn="1"/>
        </p:nvSpPr>
        <p:spPr>
          <a:xfrm>
            <a:off x="6142901" y="1519050"/>
            <a:ext cx="3001098" cy="1810706"/>
          </a:xfrm>
          <a:prstGeom prst="rect">
            <a:avLst/>
          </a:prstGeom>
          <a:solidFill>
            <a:srgbClr val="93C5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5"/>
              </a:solidFill>
            </a:endParaRPr>
          </a:p>
        </p:txBody>
      </p:sp>
      <p:sp>
        <p:nvSpPr>
          <p:cNvPr id="26" name="Rectángulo 25"/>
          <p:cNvSpPr/>
          <p:nvPr userDrawn="1"/>
        </p:nvSpPr>
        <p:spPr>
          <a:xfrm>
            <a:off x="3083320" y="3329756"/>
            <a:ext cx="3059580" cy="1813744"/>
          </a:xfrm>
          <a:prstGeom prst="rect">
            <a:avLst/>
          </a:prstGeom>
          <a:solidFill>
            <a:srgbClr val="D79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6" name="Marcador de texto 1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185758" y="3494171"/>
            <a:ext cx="2782690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17" name="Marcador de texto 17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185758" y="3985985"/>
            <a:ext cx="2782690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5" name="Marcador de texto 17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29055" y="1732074"/>
            <a:ext cx="2696637" cy="49181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8" name="Marcador de texto 17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185758" y="1722424"/>
            <a:ext cx="2782690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9" name="Marcador de texto 17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185758" y="2214238"/>
            <a:ext cx="2782690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0" name="Marcador de texto 1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269037" y="1722424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1" name="Marcador de texto 17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269037" y="2214238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2" name="Marcador de texto 17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269037" y="3494171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3" name="Marcador de texto 17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269037" y="3985985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4" name="Marcador de texto 1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29055" y="3494171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5" name="Marcador de texto 17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29055" y="3985985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354DAA61-3C8E-EB42-974B-3775055B3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903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 rot="18900000">
            <a:off x="1302900" y="2883181"/>
            <a:ext cx="477520" cy="477520"/>
          </a:xfrm>
          <a:custGeom>
            <a:avLst/>
            <a:gdLst>
              <a:gd name="connsiteX0" fmla="*/ 0 w 477520"/>
              <a:gd name="connsiteY0" fmla="*/ 0 h 477520"/>
              <a:gd name="connsiteX1" fmla="*/ 477520 w 477520"/>
              <a:gd name="connsiteY1" fmla="*/ 0 h 477520"/>
              <a:gd name="connsiteX2" fmla="*/ 477520 w 477520"/>
              <a:gd name="connsiteY2" fmla="*/ 477520 h 477520"/>
              <a:gd name="connsiteX3" fmla="*/ 0 w 477520"/>
              <a:gd name="connsiteY3" fmla="*/ 477520 h 477520"/>
              <a:gd name="connsiteX4" fmla="*/ 0 w 477520"/>
              <a:gd name="connsiteY4" fmla="*/ 0 h 477520"/>
              <a:gd name="connsiteX0" fmla="*/ 0 w 477520"/>
              <a:gd name="connsiteY0" fmla="*/ 0 h 477520"/>
              <a:gd name="connsiteX1" fmla="*/ 477520 w 477520"/>
              <a:gd name="connsiteY1" fmla="*/ 477520 h 477520"/>
              <a:gd name="connsiteX2" fmla="*/ 0 w 477520"/>
              <a:gd name="connsiteY2" fmla="*/ 477520 h 477520"/>
              <a:gd name="connsiteX3" fmla="*/ 0 w 477520"/>
              <a:gd name="connsiteY3" fmla="*/ 0 h 4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20" h="477520">
                <a:moveTo>
                  <a:pt x="0" y="0"/>
                </a:moveTo>
                <a:lnTo>
                  <a:pt x="477520" y="477520"/>
                </a:lnTo>
                <a:lnTo>
                  <a:pt x="0" y="477520"/>
                </a:lnTo>
                <a:lnTo>
                  <a:pt x="0" y="0"/>
                </a:lnTo>
                <a:close/>
              </a:path>
            </a:pathLst>
          </a:custGeom>
          <a:solidFill>
            <a:srgbClr val="63A1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2"/>
          <p:cNvSpPr/>
          <p:nvPr userDrawn="1"/>
        </p:nvSpPr>
        <p:spPr>
          <a:xfrm rot="18900000">
            <a:off x="4381380" y="2883181"/>
            <a:ext cx="477520" cy="477520"/>
          </a:xfrm>
          <a:custGeom>
            <a:avLst/>
            <a:gdLst>
              <a:gd name="connsiteX0" fmla="*/ 0 w 477520"/>
              <a:gd name="connsiteY0" fmla="*/ 0 h 477520"/>
              <a:gd name="connsiteX1" fmla="*/ 477520 w 477520"/>
              <a:gd name="connsiteY1" fmla="*/ 0 h 477520"/>
              <a:gd name="connsiteX2" fmla="*/ 477520 w 477520"/>
              <a:gd name="connsiteY2" fmla="*/ 477520 h 477520"/>
              <a:gd name="connsiteX3" fmla="*/ 0 w 477520"/>
              <a:gd name="connsiteY3" fmla="*/ 477520 h 477520"/>
              <a:gd name="connsiteX4" fmla="*/ 0 w 477520"/>
              <a:gd name="connsiteY4" fmla="*/ 0 h 477520"/>
              <a:gd name="connsiteX0" fmla="*/ 0 w 477520"/>
              <a:gd name="connsiteY0" fmla="*/ 0 h 477520"/>
              <a:gd name="connsiteX1" fmla="*/ 477520 w 477520"/>
              <a:gd name="connsiteY1" fmla="*/ 477520 h 477520"/>
              <a:gd name="connsiteX2" fmla="*/ 0 w 477520"/>
              <a:gd name="connsiteY2" fmla="*/ 477520 h 477520"/>
              <a:gd name="connsiteX3" fmla="*/ 0 w 477520"/>
              <a:gd name="connsiteY3" fmla="*/ 0 h 4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20" h="477520">
                <a:moveTo>
                  <a:pt x="0" y="0"/>
                </a:moveTo>
                <a:lnTo>
                  <a:pt x="477520" y="477520"/>
                </a:lnTo>
                <a:lnTo>
                  <a:pt x="0" y="4775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2"/>
          <p:cNvSpPr/>
          <p:nvPr userDrawn="1"/>
        </p:nvSpPr>
        <p:spPr>
          <a:xfrm rot="18900000">
            <a:off x="7404690" y="2883181"/>
            <a:ext cx="477520" cy="477520"/>
          </a:xfrm>
          <a:custGeom>
            <a:avLst/>
            <a:gdLst>
              <a:gd name="connsiteX0" fmla="*/ 0 w 477520"/>
              <a:gd name="connsiteY0" fmla="*/ 0 h 477520"/>
              <a:gd name="connsiteX1" fmla="*/ 477520 w 477520"/>
              <a:gd name="connsiteY1" fmla="*/ 0 h 477520"/>
              <a:gd name="connsiteX2" fmla="*/ 477520 w 477520"/>
              <a:gd name="connsiteY2" fmla="*/ 477520 h 477520"/>
              <a:gd name="connsiteX3" fmla="*/ 0 w 477520"/>
              <a:gd name="connsiteY3" fmla="*/ 477520 h 477520"/>
              <a:gd name="connsiteX4" fmla="*/ 0 w 477520"/>
              <a:gd name="connsiteY4" fmla="*/ 0 h 477520"/>
              <a:gd name="connsiteX0" fmla="*/ 0 w 477520"/>
              <a:gd name="connsiteY0" fmla="*/ 0 h 477520"/>
              <a:gd name="connsiteX1" fmla="*/ 477520 w 477520"/>
              <a:gd name="connsiteY1" fmla="*/ 477520 h 477520"/>
              <a:gd name="connsiteX2" fmla="*/ 0 w 477520"/>
              <a:gd name="connsiteY2" fmla="*/ 477520 h 477520"/>
              <a:gd name="connsiteX3" fmla="*/ 0 w 477520"/>
              <a:gd name="connsiteY3" fmla="*/ 0 h 47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20" h="477520">
                <a:moveTo>
                  <a:pt x="0" y="0"/>
                </a:moveTo>
                <a:lnTo>
                  <a:pt x="477520" y="477520"/>
                </a:lnTo>
                <a:lnTo>
                  <a:pt x="0" y="477520"/>
                </a:lnTo>
                <a:lnTo>
                  <a:pt x="0" y="0"/>
                </a:lnTo>
                <a:close/>
              </a:path>
            </a:pathLst>
          </a:custGeom>
          <a:solidFill>
            <a:srgbClr val="6552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 userDrawn="1"/>
        </p:nvSpPr>
        <p:spPr>
          <a:xfrm>
            <a:off x="3083320" y="1519050"/>
            <a:ext cx="3083320" cy="161305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 userDrawn="1"/>
        </p:nvSpPr>
        <p:spPr>
          <a:xfrm>
            <a:off x="6142901" y="1519050"/>
            <a:ext cx="3001098" cy="1613052"/>
          </a:xfrm>
          <a:prstGeom prst="rect">
            <a:avLst/>
          </a:prstGeom>
          <a:solidFill>
            <a:srgbClr val="6552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5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6" name="Marcador de texto 1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185758" y="3494171"/>
            <a:ext cx="2782690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17" name="Marcador de texto 17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185758" y="3985985"/>
            <a:ext cx="2782690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8" name="Marcador de texto 17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185758" y="1722424"/>
            <a:ext cx="2782690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9" name="Marcador de texto 17"/>
          <p:cNvSpPr>
            <a:spLocks noGrp="1"/>
          </p:cNvSpPr>
          <p:nvPr>
            <p:ph type="body" sz="quarter" idx="26" hasCustomPrompt="1"/>
          </p:nvPr>
        </p:nvSpPr>
        <p:spPr>
          <a:xfrm>
            <a:off x="3185758" y="2214238"/>
            <a:ext cx="2782690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0" name="Marcador de texto 17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269037" y="1722424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1" name="Marcador de texto 17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269037" y="2214238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2" name="Marcador de texto 17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269037" y="3494171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3" name="Marcador de texto 17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269037" y="3985985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4" name="Marcador de texto 1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29055" y="3494171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5" name="Marcador de texto 17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29055" y="3985985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2" name="Rectángulo 21"/>
          <p:cNvSpPr/>
          <p:nvPr userDrawn="1"/>
        </p:nvSpPr>
        <p:spPr>
          <a:xfrm>
            <a:off x="0" y="1519050"/>
            <a:ext cx="3083320" cy="1613052"/>
          </a:xfrm>
          <a:prstGeom prst="rect">
            <a:avLst/>
          </a:prstGeom>
          <a:solidFill>
            <a:srgbClr val="63A1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Marcador de texto 17"/>
          <p:cNvSpPr>
            <a:spLocks noGrp="1"/>
          </p:cNvSpPr>
          <p:nvPr>
            <p:ph type="body" sz="quarter" idx="33" hasCustomPrompt="1"/>
          </p:nvPr>
        </p:nvSpPr>
        <p:spPr>
          <a:xfrm>
            <a:off x="102438" y="1722424"/>
            <a:ext cx="2782690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6" name="Marcador de texto 17"/>
          <p:cNvSpPr>
            <a:spLocks noGrp="1"/>
          </p:cNvSpPr>
          <p:nvPr>
            <p:ph type="body" sz="quarter" idx="34" hasCustomPrompt="1"/>
          </p:nvPr>
        </p:nvSpPr>
        <p:spPr>
          <a:xfrm>
            <a:off x="102438" y="2214238"/>
            <a:ext cx="2782690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3" name="Marcador de número de diapositiva 5">
            <a:extLst>
              <a:ext uri="{FF2B5EF4-FFF2-40B4-BE49-F238E27FC236}">
                <a16:creationId xmlns:a16="http://schemas.microsoft.com/office/drawing/2014/main" id="{4E5C905F-115A-5640-9B9C-0C945BD72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636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 userDrawn="1"/>
        </p:nvSpPr>
        <p:spPr>
          <a:xfrm>
            <a:off x="102438" y="3290796"/>
            <a:ext cx="4388281" cy="1758723"/>
          </a:xfrm>
          <a:prstGeom prst="rect">
            <a:avLst/>
          </a:prstGeom>
          <a:noFill/>
          <a:ln w="12700" cmpd="sng">
            <a:solidFill>
              <a:srgbClr val="BE0A1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0" y="1519050"/>
            <a:ext cx="4572000" cy="1841651"/>
            <a:chOff x="0" y="1519050"/>
            <a:chExt cx="4572000" cy="1841651"/>
          </a:xfrm>
          <a:solidFill>
            <a:srgbClr val="BE0A15"/>
          </a:solidFill>
        </p:grpSpPr>
        <p:sp>
          <p:nvSpPr>
            <p:cNvPr id="3" name="Rectángulo 2"/>
            <p:cNvSpPr/>
            <p:nvPr userDrawn="1"/>
          </p:nvSpPr>
          <p:spPr>
            <a:xfrm rot="18900000">
              <a:off x="2047240" y="2883181"/>
              <a:ext cx="477520" cy="477520"/>
            </a:xfrm>
            <a:custGeom>
              <a:avLst/>
              <a:gdLst>
                <a:gd name="connsiteX0" fmla="*/ 0 w 477520"/>
                <a:gd name="connsiteY0" fmla="*/ 0 h 477520"/>
                <a:gd name="connsiteX1" fmla="*/ 477520 w 477520"/>
                <a:gd name="connsiteY1" fmla="*/ 0 h 477520"/>
                <a:gd name="connsiteX2" fmla="*/ 477520 w 477520"/>
                <a:gd name="connsiteY2" fmla="*/ 477520 h 477520"/>
                <a:gd name="connsiteX3" fmla="*/ 0 w 477520"/>
                <a:gd name="connsiteY3" fmla="*/ 477520 h 477520"/>
                <a:gd name="connsiteX4" fmla="*/ 0 w 477520"/>
                <a:gd name="connsiteY4" fmla="*/ 0 h 477520"/>
                <a:gd name="connsiteX0" fmla="*/ 0 w 477520"/>
                <a:gd name="connsiteY0" fmla="*/ 0 h 477520"/>
                <a:gd name="connsiteX1" fmla="*/ 477520 w 477520"/>
                <a:gd name="connsiteY1" fmla="*/ 477520 h 477520"/>
                <a:gd name="connsiteX2" fmla="*/ 0 w 477520"/>
                <a:gd name="connsiteY2" fmla="*/ 477520 h 477520"/>
                <a:gd name="connsiteX3" fmla="*/ 0 w 477520"/>
                <a:gd name="connsiteY3" fmla="*/ 0 h 47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520" h="477520">
                  <a:moveTo>
                    <a:pt x="0" y="0"/>
                  </a:moveTo>
                  <a:lnTo>
                    <a:pt x="477520" y="477520"/>
                  </a:lnTo>
                  <a:lnTo>
                    <a:pt x="0" y="4775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/>
            <p:cNvSpPr/>
            <p:nvPr userDrawn="1"/>
          </p:nvSpPr>
          <p:spPr>
            <a:xfrm>
              <a:off x="0" y="1519050"/>
              <a:ext cx="4572000" cy="161305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Agrupar 7"/>
          <p:cNvGrpSpPr/>
          <p:nvPr userDrawn="1"/>
        </p:nvGrpSpPr>
        <p:grpSpPr>
          <a:xfrm>
            <a:off x="4572570" y="1519050"/>
            <a:ext cx="4572000" cy="1841651"/>
            <a:chOff x="4572570" y="1519050"/>
            <a:chExt cx="4572000" cy="1841651"/>
          </a:xfrm>
          <a:solidFill>
            <a:srgbClr val="DEA033"/>
          </a:solidFill>
        </p:grpSpPr>
        <p:sp>
          <p:nvSpPr>
            <p:cNvPr id="19" name="Rectángulo 18"/>
            <p:cNvSpPr/>
            <p:nvPr userDrawn="1"/>
          </p:nvSpPr>
          <p:spPr>
            <a:xfrm>
              <a:off x="4572570" y="1519050"/>
              <a:ext cx="4572000" cy="161305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2"/>
            <p:cNvSpPr/>
            <p:nvPr userDrawn="1"/>
          </p:nvSpPr>
          <p:spPr>
            <a:xfrm rot="18900000">
              <a:off x="6619810" y="2883181"/>
              <a:ext cx="477520" cy="477520"/>
            </a:xfrm>
            <a:custGeom>
              <a:avLst/>
              <a:gdLst>
                <a:gd name="connsiteX0" fmla="*/ 0 w 477520"/>
                <a:gd name="connsiteY0" fmla="*/ 0 h 477520"/>
                <a:gd name="connsiteX1" fmla="*/ 477520 w 477520"/>
                <a:gd name="connsiteY1" fmla="*/ 0 h 477520"/>
                <a:gd name="connsiteX2" fmla="*/ 477520 w 477520"/>
                <a:gd name="connsiteY2" fmla="*/ 477520 h 477520"/>
                <a:gd name="connsiteX3" fmla="*/ 0 w 477520"/>
                <a:gd name="connsiteY3" fmla="*/ 477520 h 477520"/>
                <a:gd name="connsiteX4" fmla="*/ 0 w 477520"/>
                <a:gd name="connsiteY4" fmla="*/ 0 h 477520"/>
                <a:gd name="connsiteX0" fmla="*/ 0 w 477520"/>
                <a:gd name="connsiteY0" fmla="*/ 0 h 477520"/>
                <a:gd name="connsiteX1" fmla="*/ 477520 w 477520"/>
                <a:gd name="connsiteY1" fmla="*/ 477520 h 477520"/>
                <a:gd name="connsiteX2" fmla="*/ 0 w 477520"/>
                <a:gd name="connsiteY2" fmla="*/ 477520 h 477520"/>
                <a:gd name="connsiteX3" fmla="*/ 0 w 477520"/>
                <a:gd name="connsiteY3" fmla="*/ 0 h 47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520" h="477520">
                  <a:moveTo>
                    <a:pt x="0" y="0"/>
                  </a:moveTo>
                  <a:lnTo>
                    <a:pt x="477520" y="477520"/>
                  </a:lnTo>
                  <a:lnTo>
                    <a:pt x="0" y="47752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28" name="Marcador de texto 17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691611" y="1722424"/>
            <a:ext cx="4319334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9" name="Marcador de texto 17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691611" y="2214238"/>
            <a:ext cx="4319334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4" name="Marcador de texto 1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29054" y="3494171"/>
            <a:ext cx="4361665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5" name="Marcador de texto 17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29054" y="3985985"/>
            <a:ext cx="4361665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7" name="Marcador de texto 1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02438" y="1722424"/>
            <a:ext cx="438828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6" name="Marcador de texto 1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02438" y="2214238"/>
            <a:ext cx="438828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9" name="Rectángulo 38"/>
          <p:cNvSpPr/>
          <p:nvPr userDrawn="1"/>
        </p:nvSpPr>
        <p:spPr>
          <a:xfrm>
            <a:off x="4691611" y="3290796"/>
            <a:ext cx="4347641" cy="1758723"/>
          </a:xfrm>
          <a:prstGeom prst="rect">
            <a:avLst/>
          </a:prstGeom>
          <a:noFill/>
          <a:ln w="12700" cmpd="sng">
            <a:solidFill>
              <a:srgbClr val="DEA0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Marcador de texto 17"/>
          <p:cNvSpPr>
            <a:spLocks noGrp="1"/>
          </p:cNvSpPr>
          <p:nvPr>
            <p:ph type="body" sz="quarter" idx="35" hasCustomPrompt="1"/>
          </p:nvPr>
        </p:nvSpPr>
        <p:spPr>
          <a:xfrm>
            <a:off x="4691611" y="3494171"/>
            <a:ext cx="4361665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1" name="Marcador de texto 17"/>
          <p:cNvSpPr>
            <a:spLocks noGrp="1"/>
          </p:cNvSpPr>
          <p:nvPr>
            <p:ph type="body" sz="quarter" idx="36" hasCustomPrompt="1"/>
          </p:nvPr>
        </p:nvSpPr>
        <p:spPr>
          <a:xfrm>
            <a:off x="4691611" y="3985985"/>
            <a:ext cx="4361665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088F1967-0651-8C4C-AFF1-6E8867383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0103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6284" y="1519050"/>
            <a:ext cx="2273554" cy="176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 userDrawn="1"/>
        </p:nvSpPr>
        <p:spPr>
          <a:xfrm>
            <a:off x="-6283" y="3379500"/>
            <a:ext cx="2273554" cy="181374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9" name="Rectángulo 18"/>
          <p:cNvSpPr/>
          <p:nvPr userDrawn="1"/>
        </p:nvSpPr>
        <p:spPr>
          <a:xfrm>
            <a:off x="2267270" y="1519050"/>
            <a:ext cx="6876730" cy="1764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 userDrawn="1"/>
        </p:nvSpPr>
        <p:spPr>
          <a:xfrm>
            <a:off x="2267270" y="3373060"/>
            <a:ext cx="6876730" cy="1764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Marcador de texto 17"/>
          <p:cNvSpPr>
            <a:spLocks noGrp="1"/>
          </p:cNvSpPr>
          <p:nvPr>
            <p:ph type="body" sz="quarter" idx="29" hasCustomPrompt="1"/>
          </p:nvPr>
        </p:nvSpPr>
        <p:spPr>
          <a:xfrm>
            <a:off x="129055" y="1732073"/>
            <a:ext cx="2022220" cy="1291609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5" name="Marcador de texto 17"/>
          <p:cNvSpPr>
            <a:spLocks noGrp="1"/>
          </p:cNvSpPr>
          <p:nvPr>
            <p:ph type="body" sz="quarter" idx="30" hasCustomPrompt="1"/>
          </p:nvPr>
        </p:nvSpPr>
        <p:spPr>
          <a:xfrm>
            <a:off x="2387053" y="1745018"/>
            <a:ext cx="6652200" cy="12786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6" name="Marcador de texto 17"/>
          <p:cNvSpPr>
            <a:spLocks noGrp="1"/>
          </p:cNvSpPr>
          <p:nvPr>
            <p:ph type="body" sz="quarter" idx="31" hasCustomPrompt="1"/>
          </p:nvPr>
        </p:nvSpPr>
        <p:spPr>
          <a:xfrm>
            <a:off x="129055" y="3590142"/>
            <a:ext cx="2022220" cy="136005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7" name="Marcador de texto 17"/>
          <p:cNvSpPr>
            <a:spLocks noGrp="1"/>
          </p:cNvSpPr>
          <p:nvPr>
            <p:ph type="body" sz="quarter" idx="32" hasCustomPrompt="1"/>
          </p:nvPr>
        </p:nvSpPr>
        <p:spPr>
          <a:xfrm>
            <a:off x="2387053" y="3603087"/>
            <a:ext cx="6652200" cy="1347112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A01681B2-5092-A14D-9346-D471DBEE9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88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 userDrawn="1"/>
        </p:nvSpPr>
        <p:spPr>
          <a:xfrm>
            <a:off x="2267271" y="1519050"/>
            <a:ext cx="2273554" cy="176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2267272" y="3379500"/>
            <a:ext cx="2273554" cy="18137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 userDrawn="1"/>
        </p:nvSpPr>
        <p:spPr>
          <a:xfrm>
            <a:off x="4648536" y="1519050"/>
            <a:ext cx="2273554" cy="1764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 userDrawn="1"/>
        </p:nvSpPr>
        <p:spPr>
          <a:xfrm>
            <a:off x="4648537" y="3379500"/>
            <a:ext cx="2273554" cy="1813744"/>
          </a:xfrm>
          <a:prstGeom prst="rect">
            <a:avLst/>
          </a:prstGeom>
          <a:solidFill>
            <a:srgbClr val="63A1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 userDrawn="1"/>
        </p:nvSpPr>
        <p:spPr>
          <a:xfrm>
            <a:off x="6913645" y="1519050"/>
            <a:ext cx="2273554" cy="176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 userDrawn="1"/>
        </p:nvSpPr>
        <p:spPr>
          <a:xfrm>
            <a:off x="6913646" y="3379500"/>
            <a:ext cx="2273554" cy="18137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 userDrawn="1"/>
        </p:nvSpPr>
        <p:spPr>
          <a:xfrm>
            <a:off x="-6284" y="1519050"/>
            <a:ext cx="2273554" cy="176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 userDrawn="1"/>
        </p:nvSpPr>
        <p:spPr>
          <a:xfrm>
            <a:off x="-6283" y="3379500"/>
            <a:ext cx="2273554" cy="1813744"/>
          </a:xfrm>
          <a:prstGeom prst="rect">
            <a:avLst/>
          </a:prstGeom>
          <a:solidFill>
            <a:srgbClr val="6552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34" name="Marcador de texto 17"/>
          <p:cNvSpPr>
            <a:spLocks noGrp="1"/>
          </p:cNvSpPr>
          <p:nvPr>
            <p:ph type="body" sz="quarter" idx="29" hasCustomPrompt="1"/>
          </p:nvPr>
        </p:nvSpPr>
        <p:spPr>
          <a:xfrm>
            <a:off x="129055" y="1644888"/>
            <a:ext cx="2022220" cy="1509693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5" name="Marcador de texto 17"/>
          <p:cNvSpPr>
            <a:spLocks noGrp="1"/>
          </p:cNvSpPr>
          <p:nvPr>
            <p:ph type="body" sz="quarter" idx="30" hasCustomPrompt="1"/>
          </p:nvPr>
        </p:nvSpPr>
        <p:spPr>
          <a:xfrm>
            <a:off x="2387053" y="1658707"/>
            <a:ext cx="2036453" cy="1494562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1" name="Marcador de texto 17"/>
          <p:cNvSpPr>
            <a:spLocks noGrp="1"/>
          </p:cNvSpPr>
          <p:nvPr>
            <p:ph type="body" sz="quarter" idx="31" hasCustomPrompt="1"/>
          </p:nvPr>
        </p:nvSpPr>
        <p:spPr>
          <a:xfrm>
            <a:off x="4779361" y="1644888"/>
            <a:ext cx="2022220" cy="1509693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2" name="Marcador de texto 17"/>
          <p:cNvSpPr>
            <a:spLocks noGrp="1"/>
          </p:cNvSpPr>
          <p:nvPr>
            <p:ph type="body" sz="quarter" idx="32" hasCustomPrompt="1"/>
          </p:nvPr>
        </p:nvSpPr>
        <p:spPr>
          <a:xfrm>
            <a:off x="7002799" y="1658707"/>
            <a:ext cx="2036453" cy="1494562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3" name="Marcador de texto 17"/>
          <p:cNvSpPr>
            <a:spLocks noGrp="1"/>
          </p:cNvSpPr>
          <p:nvPr>
            <p:ph type="body" sz="quarter" idx="33" hasCustomPrompt="1"/>
          </p:nvPr>
        </p:nvSpPr>
        <p:spPr>
          <a:xfrm>
            <a:off x="4779361" y="3519571"/>
            <a:ext cx="2022220" cy="1509693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4" name="Marcador de texto 17"/>
          <p:cNvSpPr>
            <a:spLocks noGrp="1"/>
          </p:cNvSpPr>
          <p:nvPr>
            <p:ph type="body" sz="quarter" idx="34" hasCustomPrompt="1"/>
          </p:nvPr>
        </p:nvSpPr>
        <p:spPr>
          <a:xfrm>
            <a:off x="7002799" y="3533390"/>
            <a:ext cx="2036453" cy="1494562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5" name="Marcador de texto 17"/>
          <p:cNvSpPr>
            <a:spLocks noGrp="1"/>
          </p:cNvSpPr>
          <p:nvPr>
            <p:ph type="body" sz="quarter" idx="35" hasCustomPrompt="1"/>
          </p:nvPr>
        </p:nvSpPr>
        <p:spPr>
          <a:xfrm>
            <a:off x="129055" y="3519571"/>
            <a:ext cx="2022220" cy="1509693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6" name="Marcador de texto 17"/>
          <p:cNvSpPr>
            <a:spLocks noGrp="1"/>
          </p:cNvSpPr>
          <p:nvPr>
            <p:ph type="body" sz="quarter" idx="36" hasCustomPrompt="1"/>
          </p:nvPr>
        </p:nvSpPr>
        <p:spPr>
          <a:xfrm>
            <a:off x="2387053" y="3533390"/>
            <a:ext cx="2036453" cy="1494562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7" name="Marcador de número de diapositiva 5">
            <a:extLst>
              <a:ext uri="{FF2B5EF4-FFF2-40B4-BE49-F238E27FC236}">
                <a16:creationId xmlns:a16="http://schemas.microsoft.com/office/drawing/2014/main" id="{3050BD00-A102-DF42-8FD6-B492B09B2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8833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1519049"/>
            <a:ext cx="9144000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25" name="Recortar rectángulo de esquina sencilla 24"/>
          <p:cNvSpPr/>
          <p:nvPr userDrawn="1"/>
        </p:nvSpPr>
        <p:spPr>
          <a:xfrm flipV="1">
            <a:off x="952444" y="1651127"/>
            <a:ext cx="8086808" cy="1610232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ortar rectángulo de esquina sencilla 25"/>
          <p:cNvSpPr/>
          <p:nvPr userDrawn="1"/>
        </p:nvSpPr>
        <p:spPr>
          <a:xfrm>
            <a:off x="963353" y="3383281"/>
            <a:ext cx="8086808" cy="1595120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1915834" y="1695498"/>
            <a:ext cx="6984581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5" name="Marcador de texto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15834" y="3444522"/>
            <a:ext cx="6984581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2" name="Marcador de texto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15834" y="2193388"/>
            <a:ext cx="6984581" cy="960051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3" name="Marcador de texto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15834" y="3964393"/>
            <a:ext cx="6984581" cy="919058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" name="Elipse 2"/>
          <p:cNvSpPr/>
          <p:nvPr userDrawn="1"/>
        </p:nvSpPr>
        <p:spPr>
          <a:xfrm>
            <a:off x="271528" y="1774127"/>
            <a:ext cx="1364232" cy="1364232"/>
          </a:xfrm>
          <a:prstGeom prst="ellipse">
            <a:avLst/>
          </a:prstGeom>
          <a:solidFill>
            <a:srgbClr val="63A1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 userDrawn="1"/>
        </p:nvSpPr>
        <p:spPr>
          <a:xfrm>
            <a:off x="271528" y="3498899"/>
            <a:ext cx="1364232" cy="1364232"/>
          </a:xfrm>
          <a:prstGeom prst="ellipse">
            <a:avLst/>
          </a:prstGeom>
          <a:solidFill>
            <a:srgbClr val="D79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número de diapositiva 5">
            <a:extLst>
              <a:ext uri="{FF2B5EF4-FFF2-40B4-BE49-F238E27FC236}">
                <a16:creationId xmlns:a16="http://schemas.microsoft.com/office/drawing/2014/main" id="{22D00B2E-87A9-474B-9F48-362BC653E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8926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1519049"/>
            <a:ext cx="9144000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5" hasCustomPrompt="1"/>
          </p:nvPr>
        </p:nvSpPr>
        <p:spPr>
          <a:xfrm>
            <a:off x="1199166" y="2813215"/>
            <a:ext cx="7301207" cy="1025340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1" name="Marcador de texto 17"/>
          <p:cNvSpPr>
            <a:spLocks noGrp="1"/>
          </p:cNvSpPr>
          <p:nvPr>
            <p:ph type="body" sz="quarter" idx="16" hasCustomPrompt="1"/>
          </p:nvPr>
        </p:nvSpPr>
        <p:spPr>
          <a:xfrm>
            <a:off x="1199166" y="3975302"/>
            <a:ext cx="7301207" cy="1025340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94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1519049"/>
            <a:ext cx="9144000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25" name="Recortar rectángulo de esquina sencilla 24"/>
          <p:cNvSpPr/>
          <p:nvPr userDrawn="1"/>
        </p:nvSpPr>
        <p:spPr>
          <a:xfrm flipV="1">
            <a:off x="577490" y="1651124"/>
            <a:ext cx="3953870" cy="1518793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/>
          <p:cNvSpPr/>
          <p:nvPr userDrawn="1"/>
        </p:nvSpPr>
        <p:spPr>
          <a:xfrm>
            <a:off x="129804" y="1192531"/>
            <a:ext cx="917192" cy="917192"/>
          </a:xfrm>
          <a:prstGeom prst="ellipse">
            <a:avLst/>
          </a:prstGeom>
          <a:solidFill>
            <a:srgbClr val="DEA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ortar rectángulo de esquina sencilla 13"/>
          <p:cNvSpPr/>
          <p:nvPr userDrawn="1"/>
        </p:nvSpPr>
        <p:spPr>
          <a:xfrm flipV="1">
            <a:off x="577490" y="3479924"/>
            <a:ext cx="3953870" cy="1518793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 userDrawn="1"/>
        </p:nvSpPr>
        <p:spPr>
          <a:xfrm>
            <a:off x="129804" y="3021331"/>
            <a:ext cx="917192" cy="91719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ortar rectángulo de esquina sencilla 19"/>
          <p:cNvSpPr/>
          <p:nvPr userDrawn="1"/>
        </p:nvSpPr>
        <p:spPr>
          <a:xfrm flipV="1">
            <a:off x="5095543" y="1651124"/>
            <a:ext cx="3943709" cy="1518793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 userDrawn="1"/>
        </p:nvSpPr>
        <p:spPr>
          <a:xfrm>
            <a:off x="4647857" y="1192531"/>
            <a:ext cx="917192" cy="91719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ortar rectángulo de esquina sencilla 23"/>
          <p:cNvSpPr/>
          <p:nvPr userDrawn="1"/>
        </p:nvSpPr>
        <p:spPr>
          <a:xfrm flipV="1">
            <a:off x="5095543" y="3479924"/>
            <a:ext cx="3943709" cy="1518793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 userDrawn="1"/>
        </p:nvSpPr>
        <p:spPr>
          <a:xfrm>
            <a:off x="4647857" y="3021331"/>
            <a:ext cx="917192" cy="917192"/>
          </a:xfrm>
          <a:prstGeom prst="ellipse">
            <a:avLst/>
          </a:prstGeom>
          <a:solidFill>
            <a:srgbClr val="6F9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arcador de texto 17"/>
          <p:cNvSpPr>
            <a:spLocks noGrp="1"/>
          </p:cNvSpPr>
          <p:nvPr>
            <p:ph type="body" sz="quarter" idx="25" hasCustomPrompt="1"/>
          </p:nvPr>
        </p:nvSpPr>
        <p:spPr>
          <a:xfrm>
            <a:off x="1123278" y="1718867"/>
            <a:ext cx="322520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0" name="Marcador de texto 17"/>
          <p:cNvSpPr>
            <a:spLocks noGrp="1"/>
          </p:cNvSpPr>
          <p:nvPr>
            <p:ph type="body" sz="quarter" idx="26" hasCustomPrompt="1"/>
          </p:nvPr>
        </p:nvSpPr>
        <p:spPr>
          <a:xfrm>
            <a:off x="1123278" y="2210681"/>
            <a:ext cx="322520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1" name="Marcador de texto 17"/>
          <p:cNvSpPr>
            <a:spLocks noGrp="1"/>
          </p:cNvSpPr>
          <p:nvPr>
            <p:ph type="body" sz="quarter" idx="27" hasCustomPrompt="1"/>
          </p:nvPr>
        </p:nvSpPr>
        <p:spPr>
          <a:xfrm>
            <a:off x="5695278" y="1718867"/>
            <a:ext cx="322520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2" name="Marcador de texto 17"/>
          <p:cNvSpPr>
            <a:spLocks noGrp="1"/>
          </p:cNvSpPr>
          <p:nvPr>
            <p:ph type="body" sz="quarter" idx="28" hasCustomPrompt="1"/>
          </p:nvPr>
        </p:nvSpPr>
        <p:spPr>
          <a:xfrm>
            <a:off x="5695278" y="2210681"/>
            <a:ext cx="322520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3" name="Marcador de texto 17"/>
          <p:cNvSpPr>
            <a:spLocks noGrp="1"/>
          </p:cNvSpPr>
          <p:nvPr>
            <p:ph type="body" sz="quarter" idx="29" hasCustomPrompt="1"/>
          </p:nvPr>
        </p:nvSpPr>
        <p:spPr>
          <a:xfrm>
            <a:off x="1123278" y="3540149"/>
            <a:ext cx="322520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4" name="Marcador de texto 17"/>
          <p:cNvSpPr>
            <a:spLocks noGrp="1"/>
          </p:cNvSpPr>
          <p:nvPr>
            <p:ph type="body" sz="quarter" idx="30" hasCustomPrompt="1"/>
          </p:nvPr>
        </p:nvSpPr>
        <p:spPr>
          <a:xfrm>
            <a:off x="1123278" y="4031963"/>
            <a:ext cx="322520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5" name="Marcador de texto 17"/>
          <p:cNvSpPr>
            <a:spLocks noGrp="1"/>
          </p:cNvSpPr>
          <p:nvPr>
            <p:ph type="body" sz="quarter" idx="31" hasCustomPrompt="1"/>
          </p:nvPr>
        </p:nvSpPr>
        <p:spPr>
          <a:xfrm>
            <a:off x="5695278" y="3540149"/>
            <a:ext cx="322520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6" name="Marcador de texto 17"/>
          <p:cNvSpPr>
            <a:spLocks noGrp="1"/>
          </p:cNvSpPr>
          <p:nvPr>
            <p:ph type="body" sz="quarter" idx="32" hasCustomPrompt="1"/>
          </p:nvPr>
        </p:nvSpPr>
        <p:spPr>
          <a:xfrm>
            <a:off x="5695278" y="4031963"/>
            <a:ext cx="322520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2" name="Marcador de número de diapositiva 5">
            <a:extLst>
              <a:ext uri="{FF2B5EF4-FFF2-40B4-BE49-F238E27FC236}">
                <a16:creationId xmlns:a16="http://schemas.microsoft.com/office/drawing/2014/main" id="{FC14321F-1DC4-7F4A-A88B-91AACB449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8129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1519049"/>
            <a:ext cx="9144000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25" name="Recortar rectángulo de esquina sencilla 24"/>
          <p:cNvSpPr/>
          <p:nvPr userDrawn="1"/>
        </p:nvSpPr>
        <p:spPr>
          <a:xfrm flipV="1">
            <a:off x="542930" y="1651122"/>
            <a:ext cx="2472310" cy="1518793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/>
          <p:cNvSpPr/>
          <p:nvPr userDrawn="1"/>
        </p:nvSpPr>
        <p:spPr>
          <a:xfrm>
            <a:off x="157319" y="1254606"/>
            <a:ext cx="793042" cy="793042"/>
          </a:xfrm>
          <a:prstGeom prst="ellipse">
            <a:avLst/>
          </a:prstGeom>
          <a:solidFill>
            <a:srgbClr val="986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arcador de texto 17"/>
          <p:cNvSpPr>
            <a:spLocks noGrp="1"/>
          </p:cNvSpPr>
          <p:nvPr>
            <p:ph type="body" sz="quarter" idx="25" hasCustomPrompt="1"/>
          </p:nvPr>
        </p:nvSpPr>
        <p:spPr>
          <a:xfrm>
            <a:off x="771095" y="1718867"/>
            <a:ext cx="2131829" cy="1339372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8" name="Recortar rectángulo de esquina sencilla 37"/>
          <p:cNvSpPr/>
          <p:nvPr userDrawn="1"/>
        </p:nvSpPr>
        <p:spPr>
          <a:xfrm flipV="1">
            <a:off x="3556983" y="1651122"/>
            <a:ext cx="2472310" cy="1518793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Marcador de texto 17"/>
          <p:cNvSpPr>
            <a:spLocks noGrp="1"/>
          </p:cNvSpPr>
          <p:nvPr>
            <p:ph type="body" sz="quarter" idx="26" hasCustomPrompt="1"/>
          </p:nvPr>
        </p:nvSpPr>
        <p:spPr>
          <a:xfrm>
            <a:off x="3785148" y="1718867"/>
            <a:ext cx="2131829" cy="1339372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1" name="Recortar rectángulo de esquina sencilla 40"/>
          <p:cNvSpPr/>
          <p:nvPr userDrawn="1"/>
        </p:nvSpPr>
        <p:spPr>
          <a:xfrm flipV="1">
            <a:off x="6566942" y="1651122"/>
            <a:ext cx="2472310" cy="1518793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Marcador de texto 17"/>
          <p:cNvSpPr>
            <a:spLocks noGrp="1"/>
          </p:cNvSpPr>
          <p:nvPr>
            <p:ph type="body" sz="quarter" idx="27" hasCustomPrompt="1"/>
          </p:nvPr>
        </p:nvSpPr>
        <p:spPr>
          <a:xfrm>
            <a:off x="6795107" y="1718867"/>
            <a:ext cx="2131829" cy="1339372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55" name="Elipse 54"/>
          <p:cNvSpPr/>
          <p:nvPr userDrawn="1"/>
        </p:nvSpPr>
        <p:spPr>
          <a:xfrm>
            <a:off x="3160462" y="1254606"/>
            <a:ext cx="793042" cy="793042"/>
          </a:xfrm>
          <a:prstGeom prst="ellipse">
            <a:avLst/>
          </a:prstGeom>
          <a:solidFill>
            <a:srgbClr val="6552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lipse 55"/>
          <p:cNvSpPr/>
          <p:nvPr userDrawn="1"/>
        </p:nvSpPr>
        <p:spPr>
          <a:xfrm>
            <a:off x="6170421" y="1254606"/>
            <a:ext cx="793042" cy="793042"/>
          </a:xfrm>
          <a:prstGeom prst="ellipse">
            <a:avLst/>
          </a:prstGeom>
          <a:solidFill>
            <a:srgbClr val="63A1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Recortar rectángulo de esquina sencilla 56"/>
          <p:cNvSpPr/>
          <p:nvPr userDrawn="1"/>
        </p:nvSpPr>
        <p:spPr>
          <a:xfrm flipV="1">
            <a:off x="542930" y="3500111"/>
            <a:ext cx="2472310" cy="1518793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Elipse 57"/>
          <p:cNvSpPr/>
          <p:nvPr userDrawn="1"/>
        </p:nvSpPr>
        <p:spPr>
          <a:xfrm>
            <a:off x="157319" y="3103595"/>
            <a:ext cx="793042" cy="793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Marcador de texto 17"/>
          <p:cNvSpPr>
            <a:spLocks noGrp="1"/>
          </p:cNvSpPr>
          <p:nvPr>
            <p:ph type="body" sz="quarter" idx="28" hasCustomPrompt="1"/>
          </p:nvPr>
        </p:nvSpPr>
        <p:spPr>
          <a:xfrm>
            <a:off x="771095" y="3567856"/>
            <a:ext cx="2131829" cy="1339372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60" name="Recortar rectángulo de esquina sencilla 59"/>
          <p:cNvSpPr/>
          <p:nvPr userDrawn="1"/>
        </p:nvSpPr>
        <p:spPr>
          <a:xfrm flipV="1">
            <a:off x="3556983" y="3500111"/>
            <a:ext cx="2472310" cy="1518793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Marcador de texto 17"/>
          <p:cNvSpPr>
            <a:spLocks noGrp="1"/>
          </p:cNvSpPr>
          <p:nvPr>
            <p:ph type="body" sz="quarter" idx="29" hasCustomPrompt="1"/>
          </p:nvPr>
        </p:nvSpPr>
        <p:spPr>
          <a:xfrm>
            <a:off x="3785148" y="3567856"/>
            <a:ext cx="2131829" cy="1339372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62" name="Recortar rectángulo de esquina sencilla 61"/>
          <p:cNvSpPr/>
          <p:nvPr userDrawn="1"/>
        </p:nvSpPr>
        <p:spPr>
          <a:xfrm flipV="1">
            <a:off x="6566942" y="3500111"/>
            <a:ext cx="2472310" cy="1518793"/>
          </a:xfrm>
          <a:prstGeom prst="snip1Rect">
            <a:avLst>
              <a:gd name="adj" fmla="val 0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Marcador de texto 17"/>
          <p:cNvSpPr>
            <a:spLocks noGrp="1"/>
          </p:cNvSpPr>
          <p:nvPr>
            <p:ph type="body" sz="quarter" idx="30" hasCustomPrompt="1"/>
          </p:nvPr>
        </p:nvSpPr>
        <p:spPr>
          <a:xfrm>
            <a:off x="6795107" y="3567856"/>
            <a:ext cx="2131829" cy="1339372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64" name="Elipse 63"/>
          <p:cNvSpPr/>
          <p:nvPr userDrawn="1"/>
        </p:nvSpPr>
        <p:spPr>
          <a:xfrm>
            <a:off x="3160462" y="3103595"/>
            <a:ext cx="793042" cy="793042"/>
          </a:xfrm>
          <a:prstGeom prst="ellipse">
            <a:avLst/>
          </a:prstGeom>
          <a:solidFill>
            <a:srgbClr val="D79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lipse 64"/>
          <p:cNvSpPr/>
          <p:nvPr userDrawn="1"/>
        </p:nvSpPr>
        <p:spPr>
          <a:xfrm>
            <a:off x="6170421" y="3103595"/>
            <a:ext cx="793042" cy="793042"/>
          </a:xfrm>
          <a:prstGeom prst="ellipse">
            <a:avLst/>
          </a:prstGeom>
          <a:solidFill>
            <a:srgbClr val="BE0A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Marcador de número de diapositiva 5">
            <a:extLst>
              <a:ext uri="{FF2B5EF4-FFF2-40B4-BE49-F238E27FC236}">
                <a16:creationId xmlns:a16="http://schemas.microsoft.com/office/drawing/2014/main" id="{B2826169-78D9-BA45-A5F5-EF83DE3C2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68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1519049"/>
            <a:ext cx="2969737" cy="36244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 userDrawn="1"/>
        </p:nvSpPr>
        <p:spPr>
          <a:xfrm>
            <a:off x="3087132" y="1519049"/>
            <a:ext cx="2969737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 userDrawn="1"/>
        </p:nvSpPr>
        <p:spPr>
          <a:xfrm>
            <a:off x="6174263" y="1519049"/>
            <a:ext cx="2969737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055" y="205979"/>
            <a:ext cx="7710801" cy="857250"/>
          </a:xfrm>
        </p:spPr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6174262" y="1522452"/>
            <a:ext cx="2969737" cy="175869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74263" y="3494171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3" name="Marcador de texto 17"/>
          <p:cNvSpPr>
            <a:spLocks noGrp="1"/>
          </p:cNvSpPr>
          <p:nvPr>
            <p:ph type="body" sz="quarter" idx="19" hasCustomPrompt="1"/>
          </p:nvPr>
        </p:nvSpPr>
        <p:spPr>
          <a:xfrm>
            <a:off x="6174263" y="3985985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15" name="Marcador de posición de imagen 11"/>
          <p:cNvSpPr>
            <a:spLocks noGrp="1"/>
          </p:cNvSpPr>
          <p:nvPr>
            <p:ph type="pic" sz="quarter" idx="20" hasCustomPrompt="1"/>
          </p:nvPr>
        </p:nvSpPr>
        <p:spPr>
          <a:xfrm>
            <a:off x="3093486" y="1522452"/>
            <a:ext cx="2969737" cy="175869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6" name="Marcador de texto 17"/>
          <p:cNvSpPr>
            <a:spLocks noGrp="1"/>
          </p:cNvSpPr>
          <p:nvPr>
            <p:ph type="body" sz="quarter" idx="21" hasCustomPrompt="1"/>
          </p:nvPr>
        </p:nvSpPr>
        <p:spPr>
          <a:xfrm>
            <a:off x="3093486" y="3494171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17" name="Marcador de texto 17"/>
          <p:cNvSpPr>
            <a:spLocks noGrp="1"/>
          </p:cNvSpPr>
          <p:nvPr>
            <p:ph type="body" sz="quarter" idx="22" hasCustomPrompt="1"/>
          </p:nvPr>
        </p:nvSpPr>
        <p:spPr>
          <a:xfrm>
            <a:off x="3093486" y="3985985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4" name="Marcador de texto 17"/>
          <p:cNvSpPr>
            <a:spLocks noGrp="1"/>
          </p:cNvSpPr>
          <p:nvPr>
            <p:ph type="body" sz="quarter" idx="23" hasCustomPrompt="1"/>
          </p:nvPr>
        </p:nvSpPr>
        <p:spPr>
          <a:xfrm>
            <a:off x="129472" y="3494171"/>
            <a:ext cx="2696220" cy="1409678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5" name="Marcador de texto 17"/>
          <p:cNvSpPr>
            <a:spLocks noGrp="1"/>
          </p:cNvSpPr>
          <p:nvPr>
            <p:ph type="body" sz="quarter" idx="24" hasCustomPrompt="1"/>
          </p:nvPr>
        </p:nvSpPr>
        <p:spPr>
          <a:xfrm>
            <a:off x="129055" y="1732074"/>
            <a:ext cx="2696637" cy="49181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64E26037-BA7B-EE41-ADC3-D8181F51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6465" y="1169521"/>
            <a:ext cx="2160362" cy="273844"/>
          </a:xfrm>
          <a:prstGeom prst="rect">
            <a:avLst/>
          </a:prstGeom>
        </p:spPr>
        <p:txBody>
          <a:bodyPr/>
          <a:lstStyle/>
          <a:p>
            <a:fld id="{C4C24C35-2B90-7D42-B591-56F974708B39}" type="slidenum">
              <a:t>‹#›</a:t>
            </a:fld>
            <a:endParaRPr lang="es-ES"/>
          </a:p>
        </p:txBody>
      </p:sp>
      <p:pic>
        <p:nvPicPr>
          <p:cNvPr id="21" name="Imagen 20" descr="Marca DB positiu horitzontal.png">
            <a:extLst>
              <a:ext uri="{FF2B5EF4-FFF2-40B4-BE49-F238E27FC236}">
                <a16:creationId xmlns:a16="http://schemas.microsoft.com/office/drawing/2014/main" id="{0B99E042-B87A-A648-81F7-4D0ED4D07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19" y="205980"/>
            <a:ext cx="818608" cy="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1519049"/>
            <a:ext cx="9144000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cxnSp>
        <p:nvCxnSpPr>
          <p:cNvPr id="18" name="Conector recto de flecha 17"/>
          <p:cNvCxnSpPr/>
          <p:nvPr userDrawn="1"/>
        </p:nvCxnSpPr>
        <p:spPr>
          <a:xfrm flipV="1">
            <a:off x="4024858" y="2974175"/>
            <a:ext cx="0" cy="838648"/>
          </a:xfrm>
          <a:prstGeom prst="straightConnector1">
            <a:avLst/>
          </a:prstGeom>
          <a:ln w="12700" cmpd="sng">
            <a:solidFill>
              <a:srgbClr val="992A38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ortar rectángulo de esquina sencilla 24"/>
          <p:cNvSpPr/>
          <p:nvPr userDrawn="1"/>
        </p:nvSpPr>
        <p:spPr>
          <a:xfrm flipV="1">
            <a:off x="129054" y="1651127"/>
            <a:ext cx="3884895" cy="1610232"/>
          </a:xfrm>
          <a:prstGeom prst="snip1Rect">
            <a:avLst>
              <a:gd name="adj" fmla="val 27155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ortar rectángulo de esquina sencilla 25"/>
          <p:cNvSpPr/>
          <p:nvPr userDrawn="1"/>
        </p:nvSpPr>
        <p:spPr>
          <a:xfrm>
            <a:off x="139963" y="3383281"/>
            <a:ext cx="3884895" cy="1595120"/>
          </a:xfrm>
          <a:prstGeom prst="snip1Rect">
            <a:avLst>
              <a:gd name="adj" fmla="val 27155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Conector recto de flecha 30"/>
          <p:cNvCxnSpPr/>
          <p:nvPr userDrawn="1"/>
        </p:nvCxnSpPr>
        <p:spPr>
          <a:xfrm flipH="1">
            <a:off x="4100571" y="3812823"/>
            <a:ext cx="1055284" cy="0"/>
          </a:xfrm>
          <a:prstGeom prst="straightConnector1">
            <a:avLst/>
          </a:prstGeom>
          <a:ln w="12700" cmpd="sng">
            <a:solidFill>
              <a:srgbClr val="992A38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 userDrawn="1"/>
        </p:nvCxnSpPr>
        <p:spPr>
          <a:xfrm>
            <a:off x="4013949" y="2826571"/>
            <a:ext cx="1032182" cy="0"/>
          </a:xfrm>
          <a:prstGeom prst="straightConnector1">
            <a:avLst/>
          </a:prstGeom>
          <a:ln w="12700" cmpd="sng">
            <a:solidFill>
              <a:srgbClr val="992A38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80160" y="1804988"/>
            <a:ext cx="26625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2" name="Marcador de texto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1135" y="1804988"/>
            <a:ext cx="849303" cy="49181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990036"/>
                </a:solidFill>
              </a:defRPr>
            </a:lvl1pPr>
          </a:lstStyle>
          <a:p>
            <a:pPr lvl="0"/>
            <a:r>
              <a:rPr lang="es-ES_tradnl"/>
              <a:t>01.</a:t>
            </a:r>
            <a:endParaRPr lang="es-ES"/>
          </a:p>
        </p:txBody>
      </p:sp>
      <p:sp>
        <p:nvSpPr>
          <p:cNvPr id="43" name="Marcador de texto 17"/>
          <p:cNvSpPr>
            <a:spLocks noGrp="1"/>
          </p:cNvSpPr>
          <p:nvPr>
            <p:ph type="body" sz="quarter" idx="18" hasCustomPrompt="1"/>
          </p:nvPr>
        </p:nvSpPr>
        <p:spPr>
          <a:xfrm>
            <a:off x="6308289" y="1804988"/>
            <a:ext cx="26625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4" name="Marcador de texto 17"/>
          <p:cNvSpPr>
            <a:spLocks noGrp="1"/>
          </p:cNvSpPr>
          <p:nvPr>
            <p:ph type="body" sz="quarter" idx="19" hasCustomPrompt="1"/>
          </p:nvPr>
        </p:nvSpPr>
        <p:spPr>
          <a:xfrm>
            <a:off x="5289264" y="1804988"/>
            <a:ext cx="849303" cy="49181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990036"/>
                </a:solidFill>
              </a:defRPr>
            </a:lvl1pPr>
          </a:lstStyle>
          <a:p>
            <a:pPr lvl="0"/>
            <a:r>
              <a:rPr lang="es-ES_tradnl"/>
              <a:t>01.</a:t>
            </a:r>
            <a:endParaRPr lang="es-ES"/>
          </a:p>
        </p:txBody>
      </p:sp>
      <p:sp>
        <p:nvSpPr>
          <p:cNvPr id="45" name="Marcador de texto 17"/>
          <p:cNvSpPr>
            <a:spLocks noGrp="1"/>
          </p:cNvSpPr>
          <p:nvPr>
            <p:ph type="body" sz="quarter" idx="20" hasCustomPrompt="1"/>
          </p:nvPr>
        </p:nvSpPr>
        <p:spPr>
          <a:xfrm>
            <a:off x="1280160" y="3745174"/>
            <a:ext cx="26625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6" name="Marcador de texto 17"/>
          <p:cNvSpPr>
            <a:spLocks noGrp="1"/>
          </p:cNvSpPr>
          <p:nvPr>
            <p:ph type="body" sz="quarter" idx="21" hasCustomPrompt="1"/>
          </p:nvPr>
        </p:nvSpPr>
        <p:spPr>
          <a:xfrm>
            <a:off x="261135" y="3745174"/>
            <a:ext cx="849303" cy="49181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990036"/>
                </a:solidFill>
              </a:defRPr>
            </a:lvl1pPr>
          </a:lstStyle>
          <a:p>
            <a:pPr lvl="0"/>
            <a:r>
              <a:rPr lang="es-ES_tradnl"/>
              <a:t>01.</a:t>
            </a:r>
            <a:endParaRPr lang="es-ES"/>
          </a:p>
        </p:txBody>
      </p:sp>
      <p:sp>
        <p:nvSpPr>
          <p:cNvPr id="47" name="Marcador de texto 17"/>
          <p:cNvSpPr>
            <a:spLocks noGrp="1"/>
          </p:cNvSpPr>
          <p:nvPr>
            <p:ph type="body" sz="quarter" idx="22" hasCustomPrompt="1"/>
          </p:nvPr>
        </p:nvSpPr>
        <p:spPr>
          <a:xfrm>
            <a:off x="6308289" y="3745174"/>
            <a:ext cx="26625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8" name="Marcador de texto 17"/>
          <p:cNvSpPr>
            <a:spLocks noGrp="1"/>
          </p:cNvSpPr>
          <p:nvPr>
            <p:ph type="body" sz="quarter" idx="23" hasCustomPrompt="1"/>
          </p:nvPr>
        </p:nvSpPr>
        <p:spPr>
          <a:xfrm>
            <a:off x="5289264" y="3745174"/>
            <a:ext cx="849303" cy="49181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990036"/>
                </a:solidFill>
              </a:defRPr>
            </a:lvl1pPr>
          </a:lstStyle>
          <a:p>
            <a:pPr lvl="0"/>
            <a:r>
              <a:rPr lang="es-ES_tradnl"/>
              <a:t>01.</a:t>
            </a:r>
            <a:endParaRPr lang="es-ES"/>
          </a:p>
        </p:txBody>
      </p:sp>
      <p:sp>
        <p:nvSpPr>
          <p:cNvPr id="51" name="Recortar rectángulo de esquina sencilla 50"/>
          <p:cNvSpPr/>
          <p:nvPr userDrawn="1"/>
        </p:nvSpPr>
        <p:spPr>
          <a:xfrm flipH="1" flipV="1">
            <a:off x="5144946" y="1651127"/>
            <a:ext cx="3884895" cy="1610232"/>
          </a:xfrm>
          <a:prstGeom prst="snip1Rect">
            <a:avLst>
              <a:gd name="adj" fmla="val 27155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ortar rectángulo de esquina sencilla 51"/>
          <p:cNvSpPr/>
          <p:nvPr userDrawn="1"/>
        </p:nvSpPr>
        <p:spPr>
          <a:xfrm flipH="1">
            <a:off x="5155855" y="3383281"/>
            <a:ext cx="3884895" cy="1595120"/>
          </a:xfrm>
          <a:prstGeom prst="snip1Rect">
            <a:avLst>
              <a:gd name="adj" fmla="val 27155"/>
            </a:avLst>
          </a:prstGeom>
          <a:noFill/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4" name="Conector recto de flecha 53"/>
          <p:cNvCxnSpPr/>
          <p:nvPr userDrawn="1"/>
        </p:nvCxnSpPr>
        <p:spPr>
          <a:xfrm>
            <a:off x="5144946" y="2826571"/>
            <a:ext cx="0" cy="877280"/>
          </a:xfrm>
          <a:prstGeom prst="straightConnector1">
            <a:avLst/>
          </a:prstGeom>
          <a:ln w="12700" cmpd="sng">
            <a:solidFill>
              <a:srgbClr val="992A38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número de diapositiva 5">
            <a:extLst>
              <a:ext uri="{FF2B5EF4-FFF2-40B4-BE49-F238E27FC236}">
                <a16:creationId xmlns:a16="http://schemas.microsoft.com/office/drawing/2014/main" id="{01192C76-F324-9644-A46E-45A3100A2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4316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1522452"/>
            <a:ext cx="6096001" cy="36210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522452"/>
            <a:ext cx="3048000" cy="3621048"/>
          </a:xfrm>
        </p:spPr>
        <p:txBody>
          <a:bodyPr/>
          <a:lstStyle/>
          <a:p>
            <a:r>
              <a:rPr lang="es-ES_tradnl"/>
              <a:t>Arrossegui la imatge o faci clic a la icona per afegir una imatge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1" name="Marcador de gráfico 10"/>
          <p:cNvSpPr>
            <a:spLocks noGrp="1"/>
          </p:cNvSpPr>
          <p:nvPr>
            <p:ph type="chart" sz="quarter" idx="15" hasCustomPrompt="1"/>
          </p:nvPr>
        </p:nvSpPr>
        <p:spPr>
          <a:xfrm>
            <a:off x="0" y="1522452"/>
            <a:ext cx="6096000" cy="3621048"/>
          </a:xfrm>
        </p:spPr>
        <p:txBody>
          <a:bodyPr/>
          <a:lstStyle/>
          <a:p>
            <a:r>
              <a:rPr lang="es-ES"/>
              <a:t>Gràfic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2479968C-34D9-9546-A01C-7DA6E102B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039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1522452"/>
            <a:ext cx="9144000" cy="36210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1" name="Marcador de gráfico 10"/>
          <p:cNvSpPr>
            <a:spLocks noGrp="1"/>
          </p:cNvSpPr>
          <p:nvPr>
            <p:ph type="chart" sz="quarter" idx="15" hasCustomPrompt="1"/>
          </p:nvPr>
        </p:nvSpPr>
        <p:spPr>
          <a:xfrm>
            <a:off x="0" y="1522452"/>
            <a:ext cx="9144000" cy="3621048"/>
          </a:xfrm>
        </p:spPr>
        <p:txBody>
          <a:bodyPr/>
          <a:lstStyle/>
          <a:p>
            <a:r>
              <a:rPr lang="es-ES"/>
              <a:t>Gràfic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73A5A-A426-684D-8147-C0CD16DBB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9582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1" name="Marcador de gráfico 10"/>
          <p:cNvSpPr>
            <a:spLocks noGrp="1"/>
          </p:cNvSpPr>
          <p:nvPr>
            <p:ph type="chart" sz="quarter" idx="15" hasCustomPrompt="1"/>
          </p:nvPr>
        </p:nvSpPr>
        <p:spPr>
          <a:xfrm>
            <a:off x="-1" y="1522452"/>
            <a:ext cx="9144001" cy="3621048"/>
          </a:xfrm>
        </p:spPr>
        <p:txBody>
          <a:bodyPr/>
          <a:lstStyle/>
          <a:p>
            <a:r>
              <a:rPr lang="es-ES"/>
              <a:t>Gràfic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8BA091-61F5-784F-B756-6478FC205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2726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1522452"/>
            <a:ext cx="9144000" cy="36210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8" name="Marcador de SmartArt 7"/>
          <p:cNvSpPr>
            <a:spLocks noGrp="1"/>
          </p:cNvSpPr>
          <p:nvPr>
            <p:ph type="dgm" sz="quarter" idx="17" hasCustomPrompt="1"/>
          </p:nvPr>
        </p:nvSpPr>
        <p:spPr>
          <a:xfrm>
            <a:off x="0" y="1522452"/>
            <a:ext cx="9144000" cy="3621048"/>
          </a:xfrm>
        </p:spPr>
        <p:txBody>
          <a:bodyPr/>
          <a:lstStyle/>
          <a:p>
            <a:r>
              <a:rPr lang="es-ES"/>
              <a:t>Gràfic SmartArt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7A1A2C-99BB-1043-996C-CF2EEB685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5558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ítulo 1"/>
          <p:cNvSpPr>
            <a:spLocks noGrp="1"/>
          </p:cNvSpPr>
          <p:nvPr>
            <p:ph type="title" hasCustomPrompt="1"/>
          </p:nvPr>
        </p:nvSpPr>
        <p:spPr>
          <a:xfrm>
            <a:off x="129055" y="205979"/>
            <a:ext cx="8229600" cy="857250"/>
          </a:xfrm>
        </p:spPr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14AEA19F-B253-E149-960D-7D817CCEC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66465" y="1142477"/>
            <a:ext cx="2160362" cy="273844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Helvetica" pitchFamily="2" charset="0"/>
              </a:defRPr>
            </a:lvl1pPr>
          </a:lstStyle>
          <a:p>
            <a:fld id="{C4C24C35-2B90-7D42-B591-56F974708B39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639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2116268"/>
            <a:ext cx="3048000" cy="72350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 userDrawn="1"/>
        </p:nvSpPr>
        <p:spPr>
          <a:xfrm>
            <a:off x="0" y="2888281"/>
            <a:ext cx="3048000" cy="72350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3660294"/>
            <a:ext cx="3048000" cy="723503"/>
          </a:xfrm>
          <a:prstGeom prst="rect">
            <a:avLst/>
          </a:prstGeom>
          <a:solidFill>
            <a:srgbClr val="63A1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 userDrawn="1"/>
        </p:nvSpPr>
        <p:spPr>
          <a:xfrm>
            <a:off x="0" y="4432307"/>
            <a:ext cx="3048000" cy="723503"/>
          </a:xfrm>
          <a:prstGeom prst="rect">
            <a:avLst/>
          </a:prstGeom>
          <a:solidFill>
            <a:srgbClr val="0135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 userDrawn="1"/>
        </p:nvSpPr>
        <p:spPr>
          <a:xfrm>
            <a:off x="3129280" y="2116268"/>
            <a:ext cx="2966720" cy="7235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 userDrawn="1"/>
        </p:nvSpPr>
        <p:spPr>
          <a:xfrm>
            <a:off x="3129280" y="2888281"/>
            <a:ext cx="2966720" cy="72350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 userDrawn="1"/>
        </p:nvSpPr>
        <p:spPr>
          <a:xfrm>
            <a:off x="3129280" y="3660294"/>
            <a:ext cx="2966720" cy="723503"/>
          </a:xfrm>
          <a:prstGeom prst="rect">
            <a:avLst/>
          </a:prstGeom>
          <a:solidFill>
            <a:srgbClr val="DEA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 userDrawn="1"/>
        </p:nvSpPr>
        <p:spPr>
          <a:xfrm>
            <a:off x="3129280" y="4432307"/>
            <a:ext cx="2966720" cy="723503"/>
          </a:xfrm>
          <a:prstGeom prst="rect">
            <a:avLst/>
          </a:prstGeom>
          <a:solidFill>
            <a:srgbClr val="BE0A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 userDrawn="1"/>
        </p:nvSpPr>
        <p:spPr>
          <a:xfrm>
            <a:off x="6177280" y="2116268"/>
            <a:ext cx="2966720" cy="72350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 userDrawn="1"/>
        </p:nvSpPr>
        <p:spPr>
          <a:xfrm>
            <a:off x="6177280" y="2888281"/>
            <a:ext cx="2966720" cy="723503"/>
          </a:xfrm>
          <a:prstGeom prst="rect">
            <a:avLst/>
          </a:prstGeom>
          <a:solidFill>
            <a:srgbClr val="6F90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 userDrawn="1"/>
        </p:nvSpPr>
        <p:spPr>
          <a:xfrm>
            <a:off x="6177280" y="3660294"/>
            <a:ext cx="2966720" cy="723503"/>
          </a:xfrm>
          <a:prstGeom prst="rect">
            <a:avLst/>
          </a:prstGeom>
          <a:solidFill>
            <a:srgbClr val="6552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 userDrawn="1"/>
        </p:nvSpPr>
        <p:spPr>
          <a:xfrm>
            <a:off x="6177280" y="4432307"/>
            <a:ext cx="2966720" cy="723503"/>
          </a:xfrm>
          <a:prstGeom prst="rect">
            <a:avLst/>
          </a:prstGeom>
          <a:solidFill>
            <a:srgbClr val="9868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 userDrawn="1"/>
        </p:nvSpPr>
        <p:spPr>
          <a:xfrm>
            <a:off x="6177280" y="1336170"/>
            <a:ext cx="2966720" cy="723503"/>
          </a:xfrm>
          <a:prstGeom prst="rect">
            <a:avLst/>
          </a:prstGeom>
          <a:solidFill>
            <a:srgbClr val="D79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 userDrawn="1"/>
        </p:nvSpPr>
        <p:spPr>
          <a:xfrm>
            <a:off x="0" y="1336170"/>
            <a:ext cx="6096000" cy="72350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 userDrawn="1"/>
        </p:nvSpPr>
        <p:spPr>
          <a:xfrm>
            <a:off x="129054" y="1513255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Diputació de Barcelona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129054" y="2293353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Benestar i ciutadania</a:t>
            </a:r>
          </a:p>
        </p:txBody>
      </p:sp>
      <p:sp>
        <p:nvSpPr>
          <p:cNvPr id="27" name="CuadroTexto 26"/>
          <p:cNvSpPr txBox="1"/>
          <p:nvPr userDrawn="1"/>
        </p:nvSpPr>
        <p:spPr>
          <a:xfrm>
            <a:off x="129054" y="3065366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Salut Pública</a:t>
            </a:r>
          </a:p>
        </p:txBody>
      </p:sp>
      <p:sp>
        <p:nvSpPr>
          <p:cNvPr id="28" name="CuadroTexto 27"/>
          <p:cNvSpPr txBox="1"/>
          <p:nvPr userDrawn="1"/>
        </p:nvSpPr>
        <p:spPr>
          <a:xfrm>
            <a:off x="129054" y="3837379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Esports</a:t>
            </a:r>
          </a:p>
        </p:txBody>
      </p:sp>
      <p:sp>
        <p:nvSpPr>
          <p:cNvPr id="29" name="CuadroTexto 28"/>
          <p:cNvSpPr txBox="1"/>
          <p:nvPr userDrawn="1"/>
        </p:nvSpPr>
        <p:spPr>
          <a:xfrm>
            <a:off x="129054" y="4487472"/>
            <a:ext cx="29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Innovació i governs digitals</a:t>
            </a:r>
          </a:p>
        </p:txBody>
      </p:sp>
      <p:sp>
        <p:nvSpPr>
          <p:cNvPr id="31" name="CuadroTexto 30"/>
          <p:cNvSpPr txBox="1"/>
          <p:nvPr userDrawn="1"/>
        </p:nvSpPr>
        <p:spPr>
          <a:xfrm>
            <a:off x="3129280" y="2293353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Educació</a:t>
            </a:r>
          </a:p>
        </p:txBody>
      </p:sp>
      <p:sp>
        <p:nvSpPr>
          <p:cNvPr id="32" name="CuadroTexto 31"/>
          <p:cNvSpPr txBox="1"/>
          <p:nvPr userDrawn="1"/>
        </p:nvSpPr>
        <p:spPr>
          <a:xfrm>
            <a:off x="3129280" y="3065366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Medi ambient</a:t>
            </a:r>
          </a:p>
        </p:txBody>
      </p:sp>
      <p:sp>
        <p:nvSpPr>
          <p:cNvPr id="33" name="CuadroTexto 32"/>
          <p:cNvSpPr txBox="1"/>
          <p:nvPr userDrawn="1"/>
        </p:nvSpPr>
        <p:spPr>
          <a:xfrm>
            <a:off x="3129280" y="3837379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Cultura</a:t>
            </a:r>
          </a:p>
        </p:txBody>
      </p:sp>
      <p:sp>
        <p:nvSpPr>
          <p:cNvPr id="34" name="CuadroTexto 33"/>
          <p:cNvSpPr txBox="1"/>
          <p:nvPr userDrawn="1"/>
        </p:nvSpPr>
        <p:spPr>
          <a:xfrm>
            <a:off x="3129280" y="4609392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Comerç</a:t>
            </a:r>
            <a:r>
              <a:rPr lang="es-ES" b="1" baseline="0">
                <a:solidFill>
                  <a:schemeClr val="bg1"/>
                </a:solidFill>
              </a:rPr>
              <a:t> i Consum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 userDrawn="1"/>
        </p:nvSpPr>
        <p:spPr>
          <a:xfrm>
            <a:off x="6184415" y="2293353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Economia</a:t>
            </a:r>
            <a:r>
              <a:rPr lang="es-ES" b="1" baseline="0">
                <a:solidFill>
                  <a:schemeClr val="bg1"/>
                </a:solidFill>
              </a:rPr>
              <a:t> i treball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 userDrawn="1"/>
        </p:nvSpPr>
        <p:spPr>
          <a:xfrm>
            <a:off x="6184415" y="3065366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Territori i parcs naturals</a:t>
            </a:r>
          </a:p>
        </p:txBody>
      </p:sp>
      <p:sp>
        <p:nvSpPr>
          <p:cNvPr id="37" name="CuadroTexto 36"/>
          <p:cNvSpPr txBox="1"/>
          <p:nvPr userDrawn="1"/>
        </p:nvSpPr>
        <p:spPr>
          <a:xfrm>
            <a:off x="6184415" y="3837379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Urbanisme i habitatge</a:t>
            </a:r>
          </a:p>
        </p:txBody>
      </p:sp>
      <p:sp>
        <p:nvSpPr>
          <p:cNvPr id="38" name="CuadroTexto 37"/>
          <p:cNvSpPr txBox="1"/>
          <p:nvPr userDrawn="1"/>
        </p:nvSpPr>
        <p:spPr>
          <a:xfrm>
            <a:off x="6184415" y="4609392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Turisme</a:t>
            </a:r>
          </a:p>
        </p:txBody>
      </p:sp>
      <p:sp>
        <p:nvSpPr>
          <p:cNvPr id="39" name="CuadroTexto 38"/>
          <p:cNvSpPr txBox="1"/>
          <p:nvPr userDrawn="1"/>
        </p:nvSpPr>
        <p:spPr>
          <a:xfrm>
            <a:off x="6184415" y="1513255"/>
            <a:ext cx="291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bg1"/>
                </a:solidFill>
              </a:rPr>
              <a:t>Administració local</a:t>
            </a:r>
          </a:p>
        </p:txBody>
      </p:sp>
      <p:sp>
        <p:nvSpPr>
          <p:cNvPr id="40" name="Título 1"/>
          <p:cNvSpPr>
            <a:spLocks noGrp="1"/>
          </p:cNvSpPr>
          <p:nvPr>
            <p:ph type="title" hasCustomPrompt="1"/>
          </p:nvPr>
        </p:nvSpPr>
        <p:spPr>
          <a:xfrm>
            <a:off x="129055" y="205979"/>
            <a:ext cx="8229600" cy="44426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s-ES_tradnl"/>
              <a:t>Colors corporatius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972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>
            <a:spLocks noGrp="1"/>
          </p:cNvSpPr>
          <p:nvPr>
            <p:ph type="title" hasCustomPrompt="1"/>
          </p:nvPr>
        </p:nvSpPr>
        <p:spPr>
          <a:xfrm>
            <a:off x="129055" y="205979"/>
            <a:ext cx="8229600" cy="44426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s-ES_tradnl"/>
              <a:t>Formes i Colors corporatius</a:t>
            </a:r>
            <a:endParaRPr lang="es-ES"/>
          </a:p>
        </p:txBody>
      </p:sp>
      <p:grpSp>
        <p:nvGrpSpPr>
          <p:cNvPr id="14" name="Agrupar 13"/>
          <p:cNvGrpSpPr/>
          <p:nvPr userDrawn="1"/>
        </p:nvGrpSpPr>
        <p:grpSpPr>
          <a:xfrm>
            <a:off x="129055" y="1795791"/>
            <a:ext cx="1985736" cy="3316223"/>
            <a:chOff x="129055" y="1289139"/>
            <a:chExt cx="2289116" cy="3822875"/>
          </a:xfrm>
        </p:grpSpPr>
        <p:sp>
          <p:nvSpPr>
            <p:cNvPr id="4" name="Rectángulo 3"/>
            <p:cNvSpPr/>
            <p:nvPr userDrawn="1"/>
          </p:nvSpPr>
          <p:spPr>
            <a:xfrm>
              <a:off x="129055" y="2072472"/>
              <a:ext cx="719999" cy="72350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 userDrawn="1"/>
          </p:nvSpPr>
          <p:spPr>
            <a:xfrm>
              <a:off x="129055" y="2844485"/>
              <a:ext cx="719999" cy="72350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/>
            <p:cNvSpPr/>
            <p:nvPr userDrawn="1"/>
          </p:nvSpPr>
          <p:spPr>
            <a:xfrm>
              <a:off x="129055" y="3616498"/>
              <a:ext cx="719999" cy="723503"/>
            </a:xfrm>
            <a:prstGeom prst="rect">
              <a:avLst/>
            </a:prstGeom>
            <a:solidFill>
              <a:srgbClr val="63A1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129055" y="4388511"/>
              <a:ext cx="719999" cy="723503"/>
            </a:xfrm>
            <a:prstGeom prst="rect">
              <a:avLst/>
            </a:prstGeom>
            <a:solidFill>
              <a:srgbClr val="0135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915542" y="2072472"/>
              <a:ext cx="720000" cy="7235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 userDrawn="1"/>
          </p:nvSpPr>
          <p:spPr>
            <a:xfrm>
              <a:off x="915542" y="2844485"/>
              <a:ext cx="720000" cy="7235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 userDrawn="1"/>
          </p:nvSpPr>
          <p:spPr>
            <a:xfrm>
              <a:off x="915542" y="3616498"/>
              <a:ext cx="720000" cy="723503"/>
            </a:xfrm>
            <a:prstGeom prst="rect">
              <a:avLst/>
            </a:prstGeom>
            <a:solidFill>
              <a:srgbClr val="DEA0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 userDrawn="1"/>
          </p:nvSpPr>
          <p:spPr>
            <a:xfrm>
              <a:off x="915542" y="4388511"/>
              <a:ext cx="720000" cy="723503"/>
            </a:xfrm>
            <a:prstGeom prst="rect">
              <a:avLst/>
            </a:prstGeom>
            <a:solidFill>
              <a:srgbClr val="BE0A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 userDrawn="1"/>
          </p:nvSpPr>
          <p:spPr>
            <a:xfrm>
              <a:off x="1698171" y="2072472"/>
              <a:ext cx="720000" cy="7235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 userDrawn="1"/>
          </p:nvSpPr>
          <p:spPr>
            <a:xfrm>
              <a:off x="1698171" y="2844485"/>
              <a:ext cx="720000" cy="723503"/>
            </a:xfrm>
            <a:prstGeom prst="rect">
              <a:avLst/>
            </a:prstGeom>
            <a:solidFill>
              <a:srgbClr val="6F90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 userDrawn="1"/>
          </p:nvSpPr>
          <p:spPr>
            <a:xfrm>
              <a:off x="1698171" y="3616498"/>
              <a:ext cx="720000" cy="723503"/>
            </a:xfrm>
            <a:prstGeom prst="rect">
              <a:avLst/>
            </a:prstGeom>
            <a:solidFill>
              <a:srgbClr val="6552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 userDrawn="1"/>
          </p:nvSpPr>
          <p:spPr>
            <a:xfrm>
              <a:off x="1698171" y="4388511"/>
              <a:ext cx="720000" cy="723503"/>
            </a:xfrm>
            <a:prstGeom prst="rect">
              <a:avLst/>
            </a:prstGeom>
            <a:solidFill>
              <a:srgbClr val="9868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/>
            <p:cNvSpPr/>
            <p:nvPr userDrawn="1"/>
          </p:nvSpPr>
          <p:spPr>
            <a:xfrm>
              <a:off x="1698171" y="1289139"/>
              <a:ext cx="720000" cy="723503"/>
            </a:xfrm>
            <a:prstGeom prst="rect">
              <a:avLst/>
            </a:prstGeom>
            <a:solidFill>
              <a:srgbClr val="D79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" name="Agrupar 6"/>
          <p:cNvGrpSpPr/>
          <p:nvPr userDrawn="1"/>
        </p:nvGrpSpPr>
        <p:grpSpPr>
          <a:xfrm>
            <a:off x="4649114" y="1787303"/>
            <a:ext cx="1994549" cy="3321501"/>
            <a:chOff x="3579954" y="1279354"/>
            <a:chExt cx="2299276" cy="3828959"/>
          </a:xfrm>
        </p:grpSpPr>
        <p:sp>
          <p:nvSpPr>
            <p:cNvPr id="53" name="Elipse 52"/>
            <p:cNvSpPr/>
            <p:nvPr userDrawn="1"/>
          </p:nvSpPr>
          <p:spPr>
            <a:xfrm flipH="1">
              <a:off x="3579954" y="4388314"/>
              <a:ext cx="719999" cy="719999"/>
            </a:xfrm>
            <a:prstGeom prst="ellipse">
              <a:avLst/>
            </a:prstGeom>
            <a:solidFill>
              <a:srgbClr val="0135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Elipse 53"/>
            <p:cNvSpPr/>
            <p:nvPr userDrawn="1"/>
          </p:nvSpPr>
          <p:spPr>
            <a:xfrm flipH="1">
              <a:off x="3579954" y="3620002"/>
              <a:ext cx="719999" cy="719999"/>
            </a:xfrm>
            <a:prstGeom prst="ellipse">
              <a:avLst/>
            </a:prstGeom>
            <a:solidFill>
              <a:srgbClr val="63A1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Elipse 54"/>
            <p:cNvSpPr/>
            <p:nvPr userDrawn="1"/>
          </p:nvSpPr>
          <p:spPr>
            <a:xfrm flipH="1">
              <a:off x="3579954" y="2847989"/>
              <a:ext cx="719999" cy="7199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Elipse 55"/>
            <p:cNvSpPr/>
            <p:nvPr userDrawn="1"/>
          </p:nvSpPr>
          <p:spPr>
            <a:xfrm flipH="1">
              <a:off x="3579954" y="2072472"/>
              <a:ext cx="719999" cy="7199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Elipse 56"/>
            <p:cNvSpPr/>
            <p:nvPr userDrawn="1"/>
          </p:nvSpPr>
          <p:spPr>
            <a:xfrm flipH="1">
              <a:off x="4366443" y="4388314"/>
              <a:ext cx="719999" cy="719999"/>
            </a:xfrm>
            <a:prstGeom prst="ellipse">
              <a:avLst/>
            </a:prstGeom>
            <a:solidFill>
              <a:srgbClr val="BE0A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Elipse 57"/>
            <p:cNvSpPr/>
            <p:nvPr userDrawn="1"/>
          </p:nvSpPr>
          <p:spPr>
            <a:xfrm flipH="1">
              <a:off x="4366443" y="3620002"/>
              <a:ext cx="719999" cy="719999"/>
            </a:xfrm>
            <a:prstGeom prst="ellipse">
              <a:avLst/>
            </a:prstGeom>
            <a:solidFill>
              <a:srgbClr val="DEA0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Elipse 58"/>
            <p:cNvSpPr/>
            <p:nvPr userDrawn="1"/>
          </p:nvSpPr>
          <p:spPr>
            <a:xfrm flipH="1">
              <a:off x="4366443" y="2847989"/>
              <a:ext cx="719999" cy="7199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Elipse 59"/>
            <p:cNvSpPr/>
            <p:nvPr userDrawn="1"/>
          </p:nvSpPr>
          <p:spPr>
            <a:xfrm flipH="1">
              <a:off x="4366443" y="2072472"/>
              <a:ext cx="719999" cy="71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Elipse 60"/>
            <p:cNvSpPr/>
            <p:nvPr userDrawn="1"/>
          </p:nvSpPr>
          <p:spPr>
            <a:xfrm flipH="1">
              <a:off x="5159231" y="4388314"/>
              <a:ext cx="719999" cy="719999"/>
            </a:xfrm>
            <a:prstGeom prst="ellipse">
              <a:avLst/>
            </a:prstGeom>
            <a:solidFill>
              <a:srgbClr val="9868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Elipse 61"/>
            <p:cNvSpPr/>
            <p:nvPr userDrawn="1"/>
          </p:nvSpPr>
          <p:spPr>
            <a:xfrm flipH="1">
              <a:off x="5159231" y="3620002"/>
              <a:ext cx="719999" cy="719999"/>
            </a:xfrm>
            <a:prstGeom prst="ellipse">
              <a:avLst/>
            </a:prstGeom>
            <a:solidFill>
              <a:srgbClr val="6552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Elipse 62"/>
            <p:cNvSpPr/>
            <p:nvPr userDrawn="1"/>
          </p:nvSpPr>
          <p:spPr>
            <a:xfrm flipH="1">
              <a:off x="5159231" y="2847989"/>
              <a:ext cx="719999" cy="719999"/>
            </a:xfrm>
            <a:prstGeom prst="ellipse">
              <a:avLst/>
            </a:prstGeom>
            <a:solidFill>
              <a:srgbClr val="6F90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Elipse 63"/>
            <p:cNvSpPr/>
            <p:nvPr userDrawn="1"/>
          </p:nvSpPr>
          <p:spPr>
            <a:xfrm flipH="1">
              <a:off x="5159231" y="2072472"/>
              <a:ext cx="719999" cy="7199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Elipse 64"/>
            <p:cNvSpPr/>
            <p:nvPr userDrawn="1"/>
          </p:nvSpPr>
          <p:spPr>
            <a:xfrm flipH="1">
              <a:off x="5149071" y="1279354"/>
              <a:ext cx="719999" cy="719999"/>
            </a:xfrm>
            <a:prstGeom prst="ellipse">
              <a:avLst/>
            </a:prstGeom>
            <a:solidFill>
              <a:srgbClr val="D79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Agrupar 14"/>
          <p:cNvGrpSpPr/>
          <p:nvPr userDrawn="1"/>
        </p:nvGrpSpPr>
        <p:grpSpPr>
          <a:xfrm>
            <a:off x="6914302" y="1806463"/>
            <a:ext cx="2009473" cy="3252797"/>
            <a:chOff x="6722772" y="1301442"/>
            <a:chExt cx="2316480" cy="3749759"/>
          </a:xfrm>
        </p:grpSpPr>
        <p:sp>
          <p:nvSpPr>
            <p:cNvPr id="2" name="Estrella de 5 puntas 1"/>
            <p:cNvSpPr/>
            <p:nvPr userDrawn="1"/>
          </p:nvSpPr>
          <p:spPr>
            <a:xfrm>
              <a:off x="6722772" y="2072472"/>
              <a:ext cx="711200" cy="711200"/>
            </a:xfrm>
            <a:prstGeom prst="star5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Estrella de 5 puntas 65"/>
            <p:cNvSpPr/>
            <p:nvPr userDrawn="1"/>
          </p:nvSpPr>
          <p:spPr>
            <a:xfrm>
              <a:off x="7545732" y="2072472"/>
              <a:ext cx="711200" cy="71120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Estrella de 5 puntas 66"/>
            <p:cNvSpPr/>
            <p:nvPr userDrawn="1"/>
          </p:nvSpPr>
          <p:spPr>
            <a:xfrm>
              <a:off x="8328052" y="2072472"/>
              <a:ext cx="711200" cy="711200"/>
            </a:xfrm>
            <a:prstGeom prst="star5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Estrella de 5 puntas 67"/>
            <p:cNvSpPr/>
            <p:nvPr userDrawn="1"/>
          </p:nvSpPr>
          <p:spPr>
            <a:xfrm>
              <a:off x="6722772" y="2856788"/>
              <a:ext cx="711200" cy="711200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Estrella de 5 puntas 68"/>
            <p:cNvSpPr/>
            <p:nvPr userDrawn="1"/>
          </p:nvSpPr>
          <p:spPr>
            <a:xfrm>
              <a:off x="7545732" y="2856788"/>
              <a:ext cx="711200" cy="711200"/>
            </a:xfrm>
            <a:prstGeom prst="star5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Estrella de 5 puntas 69"/>
            <p:cNvSpPr/>
            <p:nvPr userDrawn="1"/>
          </p:nvSpPr>
          <p:spPr>
            <a:xfrm>
              <a:off x="8328052" y="2856788"/>
              <a:ext cx="711200" cy="711200"/>
            </a:xfrm>
            <a:prstGeom prst="star5">
              <a:avLst/>
            </a:prstGeom>
            <a:solidFill>
              <a:srgbClr val="6F903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Estrella de 5 puntas 70"/>
            <p:cNvSpPr/>
            <p:nvPr userDrawn="1"/>
          </p:nvSpPr>
          <p:spPr>
            <a:xfrm>
              <a:off x="6722772" y="3628801"/>
              <a:ext cx="711200" cy="711200"/>
            </a:xfrm>
            <a:prstGeom prst="star5">
              <a:avLst/>
            </a:prstGeom>
            <a:solidFill>
              <a:srgbClr val="63A1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Estrella de 5 puntas 71"/>
            <p:cNvSpPr/>
            <p:nvPr userDrawn="1"/>
          </p:nvSpPr>
          <p:spPr>
            <a:xfrm>
              <a:off x="7545732" y="3628801"/>
              <a:ext cx="711200" cy="711200"/>
            </a:xfrm>
            <a:prstGeom prst="star5">
              <a:avLst/>
            </a:prstGeom>
            <a:solidFill>
              <a:srgbClr val="DEA0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Estrella de 5 puntas 72"/>
            <p:cNvSpPr/>
            <p:nvPr userDrawn="1"/>
          </p:nvSpPr>
          <p:spPr>
            <a:xfrm>
              <a:off x="8328052" y="3628801"/>
              <a:ext cx="711200" cy="711200"/>
            </a:xfrm>
            <a:prstGeom prst="star5">
              <a:avLst/>
            </a:prstGeom>
            <a:solidFill>
              <a:srgbClr val="6552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Estrella de 5 puntas 73"/>
            <p:cNvSpPr/>
            <p:nvPr userDrawn="1"/>
          </p:nvSpPr>
          <p:spPr>
            <a:xfrm>
              <a:off x="6722772" y="4340001"/>
              <a:ext cx="711200" cy="711200"/>
            </a:xfrm>
            <a:prstGeom prst="star5">
              <a:avLst/>
            </a:prstGeom>
            <a:solidFill>
              <a:srgbClr val="0135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Estrella de 5 puntas 74"/>
            <p:cNvSpPr/>
            <p:nvPr userDrawn="1"/>
          </p:nvSpPr>
          <p:spPr>
            <a:xfrm>
              <a:off x="7545732" y="4340001"/>
              <a:ext cx="711200" cy="711200"/>
            </a:xfrm>
            <a:prstGeom prst="star5">
              <a:avLst/>
            </a:prstGeom>
            <a:solidFill>
              <a:srgbClr val="BE0A1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Estrella de 5 puntas 75"/>
            <p:cNvSpPr/>
            <p:nvPr userDrawn="1"/>
          </p:nvSpPr>
          <p:spPr>
            <a:xfrm>
              <a:off x="8328052" y="4340001"/>
              <a:ext cx="711200" cy="711200"/>
            </a:xfrm>
            <a:prstGeom prst="star5">
              <a:avLst/>
            </a:prstGeom>
            <a:solidFill>
              <a:srgbClr val="9868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Estrella de 5 puntas 76"/>
            <p:cNvSpPr/>
            <p:nvPr userDrawn="1"/>
          </p:nvSpPr>
          <p:spPr>
            <a:xfrm>
              <a:off x="8328052" y="1301442"/>
              <a:ext cx="711200" cy="711200"/>
            </a:xfrm>
            <a:prstGeom prst="star5">
              <a:avLst/>
            </a:prstGeom>
            <a:solidFill>
              <a:srgbClr val="D79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Agrupar 15"/>
          <p:cNvGrpSpPr/>
          <p:nvPr userDrawn="1"/>
        </p:nvGrpSpPr>
        <p:grpSpPr>
          <a:xfrm>
            <a:off x="2347553" y="1588674"/>
            <a:ext cx="1988120" cy="3309956"/>
            <a:chOff x="3048706" y="1588674"/>
            <a:chExt cx="1988120" cy="3309956"/>
          </a:xfrm>
        </p:grpSpPr>
        <p:grpSp>
          <p:nvGrpSpPr>
            <p:cNvPr id="3" name="Agrupar 2"/>
            <p:cNvGrpSpPr/>
            <p:nvPr userDrawn="1"/>
          </p:nvGrpSpPr>
          <p:grpSpPr>
            <a:xfrm>
              <a:off x="3048706" y="2475307"/>
              <a:ext cx="1988120" cy="2423323"/>
              <a:chOff x="327690" y="1833713"/>
              <a:chExt cx="2291864" cy="2793558"/>
            </a:xfrm>
          </p:grpSpPr>
          <p:sp>
            <p:nvSpPr>
              <p:cNvPr id="45" name="Rectángulo 2"/>
              <p:cNvSpPr/>
              <p:nvPr userDrawn="1"/>
            </p:nvSpPr>
            <p:spPr>
              <a:xfrm rot="18900000">
                <a:off x="327692" y="1833713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Rectángulo 2"/>
              <p:cNvSpPr/>
              <p:nvPr userDrawn="1"/>
            </p:nvSpPr>
            <p:spPr>
              <a:xfrm rot="18900000">
                <a:off x="1234863" y="1833713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Rectángulo 2"/>
              <p:cNvSpPr/>
              <p:nvPr userDrawn="1"/>
            </p:nvSpPr>
            <p:spPr>
              <a:xfrm rot="18900000">
                <a:off x="2142034" y="1833713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8" name="Rectángulo 2"/>
              <p:cNvSpPr/>
              <p:nvPr userDrawn="1"/>
            </p:nvSpPr>
            <p:spPr>
              <a:xfrm rot="18900000">
                <a:off x="327692" y="2605724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Rectángulo 2"/>
              <p:cNvSpPr/>
              <p:nvPr userDrawn="1"/>
            </p:nvSpPr>
            <p:spPr>
              <a:xfrm rot="18900000">
                <a:off x="1234863" y="2605724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Rectángulo 2"/>
              <p:cNvSpPr/>
              <p:nvPr userDrawn="1"/>
            </p:nvSpPr>
            <p:spPr>
              <a:xfrm rot="18900000">
                <a:off x="2142034" y="2605724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03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1" name="Rectángulo 2"/>
              <p:cNvSpPr/>
              <p:nvPr userDrawn="1"/>
            </p:nvSpPr>
            <p:spPr>
              <a:xfrm rot="18900000">
                <a:off x="327691" y="3377738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3A1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2" name="Rectángulo 2"/>
              <p:cNvSpPr/>
              <p:nvPr userDrawn="1"/>
            </p:nvSpPr>
            <p:spPr>
              <a:xfrm rot="18900000">
                <a:off x="1234862" y="3377738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A03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8" name="Rectángulo 2"/>
              <p:cNvSpPr/>
              <p:nvPr userDrawn="1"/>
            </p:nvSpPr>
            <p:spPr>
              <a:xfrm rot="18900000">
                <a:off x="2142033" y="3377738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52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9" name="Rectángulo 2"/>
              <p:cNvSpPr/>
              <p:nvPr userDrawn="1"/>
            </p:nvSpPr>
            <p:spPr>
              <a:xfrm rot="18900000">
                <a:off x="327690" y="4149751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357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0" name="Rectángulo 2"/>
              <p:cNvSpPr/>
              <p:nvPr userDrawn="1"/>
            </p:nvSpPr>
            <p:spPr>
              <a:xfrm rot="18900000">
                <a:off x="1234861" y="4149751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0A1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" name="Rectángulo 2"/>
              <p:cNvSpPr/>
              <p:nvPr userDrawn="1"/>
            </p:nvSpPr>
            <p:spPr>
              <a:xfrm rot="18900000">
                <a:off x="2142032" y="4149751"/>
                <a:ext cx="477520" cy="477520"/>
              </a:xfrm>
              <a:custGeom>
                <a:avLst/>
                <a:gdLst>
                  <a:gd name="connsiteX0" fmla="*/ 0 w 477520"/>
                  <a:gd name="connsiteY0" fmla="*/ 0 h 477520"/>
                  <a:gd name="connsiteX1" fmla="*/ 477520 w 477520"/>
                  <a:gd name="connsiteY1" fmla="*/ 0 h 477520"/>
                  <a:gd name="connsiteX2" fmla="*/ 477520 w 477520"/>
                  <a:gd name="connsiteY2" fmla="*/ 477520 h 477520"/>
                  <a:gd name="connsiteX3" fmla="*/ 0 w 477520"/>
                  <a:gd name="connsiteY3" fmla="*/ 477520 h 477520"/>
                  <a:gd name="connsiteX4" fmla="*/ 0 w 477520"/>
                  <a:gd name="connsiteY4" fmla="*/ 0 h 477520"/>
                  <a:gd name="connsiteX0" fmla="*/ 0 w 477520"/>
                  <a:gd name="connsiteY0" fmla="*/ 0 h 477520"/>
                  <a:gd name="connsiteX1" fmla="*/ 477520 w 477520"/>
                  <a:gd name="connsiteY1" fmla="*/ 477520 h 477520"/>
                  <a:gd name="connsiteX2" fmla="*/ 0 w 477520"/>
                  <a:gd name="connsiteY2" fmla="*/ 477520 h 477520"/>
                  <a:gd name="connsiteX3" fmla="*/ 0 w 477520"/>
                  <a:gd name="connsiteY3" fmla="*/ 0 h 477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520" h="477520">
                    <a:moveTo>
                      <a:pt x="0" y="0"/>
                    </a:moveTo>
                    <a:lnTo>
                      <a:pt x="477520" y="477520"/>
                    </a:lnTo>
                    <a:lnTo>
                      <a:pt x="0" y="4775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8682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2" name="Rectángulo 2"/>
            <p:cNvSpPr/>
            <p:nvPr userDrawn="1"/>
          </p:nvSpPr>
          <p:spPr>
            <a:xfrm rot="18900000">
              <a:off x="4622590" y="1588674"/>
              <a:ext cx="414233" cy="414234"/>
            </a:xfrm>
            <a:custGeom>
              <a:avLst/>
              <a:gdLst>
                <a:gd name="connsiteX0" fmla="*/ 0 w 477520"/>
                <a:gd name="connsiteY0" fmla="*/ 0 h 477520"/>
                <a:gd name="connsiteX1" fmla="*/ 477520 w 477520"/>
                <a:gd name="connsiteY1" fmla="*/ 0 h 477520"/>
                <a:gd name="connsiteX2" fmla="*/ 477520 w 477520"/>
                <a:gd name="connsiteY2" fmla="*/ 477520 h 477520"/>
                <a:gd name="connsiteX3" fmla="*/ 0 w 477520"/>
                <a:gd name="connsiteY3" fmla="*/ 477520 h 477520"/>
                <a:gd name="connsiteX4" fmla="*/ 0 w 477520"/>
                <a:gd name="connsiteY4" fmla="*/ 0 h 477520"/>
                <a:gd name="connsiteX0" fmla="*/ 0 w 477520"/>
                <a:gd name="connsiteY0" fmla="*/ 0 h 477520"/>
                <a:gd name="connsiteX1" fmla="*/ 477520 w 477520"/>
                <a:gd name="connsiteY1" fmla="*/ 477520 h 477520"/>
                <a:gd name="connsiteX2" fmla="*/ 0 w 477520"/>
                <a:gd name="connsiteY2" fmla="*/ 477520 h 477520"/>
                <a:gd name="connsiteX3" fmla="*/ 0 w 477520"/>
                <a:gd name="connsiteY3" fmla="*/ 0 h 47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520" h="477520">
                  <a:moveTo>
                    <a:pt x="0" y="0"/>
                  </a:moveTo>
                  <a:lnTo>
                    <a:pt x="477520" y="477520"/>
                  </a:lnTo>
                  <a:lnTo>
                    <a:pt x="0" y="477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9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81851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89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5621"/>
            <a:ext cx="7772400" cy="272213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Clic per editar el títol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8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055" y="205979"/>
            <a:ext cx="7590879" cy="857250"/>
          </a:xfrm>
        </p:spPr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1519049"/>
            <a:ext cx="4572000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522452"/>
            <a:ext cx="4572000" cy="3621048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4" hasCustomPrompt="1"/>
          </p:nvPr>
        </p:nvSpPr>
        <p:spPr>
          <a:xfrm>
            <a:off x="129055" y="2236398"/>
            <a:ext cx="4306978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0" name="Marcador de texto 17"/>
          <p:cNvSpPr>
            <a:spLocks noGrp="1"/>
          </p:cNvSpPr>
          <p:nvPr>
            <p:ph type="body" sz="quarter" idx="16" hasCustomPrompt="1"/>
          </p:nvPr>
        </p:nvSpPr>
        <p:spPr>
          <a:xfrm>
            <a:off x="129055" y="2734287"/>
            <a:ext cx="4306978" cy="1950459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B239D56D-61C7-F44C-9A8D-89AB8020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6465" y="1169521"/>
            <a:ext cx="2160362" cy="273844"/>
          </a:xfrm>
          <a:prstGeom prst="rect">
            <a:avLst/>
          </a:prstGeom>
        </p:spPr>
        <p:txBody>
          <a:bodyPr/>
          <a:lstStyle/>
          <a:p>
            <a:fld id="{C4C24C35-2B90-7D42-B591-56F974708B39}" type="slidenum">
              <a:t>‹#›</a:t>
            </a:fld>
            <a:endParaRPr lang="es-ES"/>
          </a:p>
        </p:txBody>
      </p:sp>
      <p:pic>
        <p:nvPicPr>
          <p:cNvPr id="11" name="Imagen 10" descr="Marca DB positiu horitzontal.png">
            <a:extLst>
              <a:ext uri="{FF2B5EF4-FFF2-40B4-BE49-F238E27FC236}">
                <a16:creationId xmlns:a16="http://schemas.microsoft.com/office/drawing/2014/main" id="{8A12F008-EC1F-F34E-AB73-9508D10B9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19" y="205980"/>
            <a:ext cx="818608" cy="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41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4569874" y="0"/>
            <a:ext cx="4574126" cy="51435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s-ES"/>
              <a:t>Imatge</a:t>
            </a:r>
          </a:p>
        </p:txBody>
      </p:sp>
      <p:sp>
        <p:nvSpPr>
          <p:cNvPr id="5" name="Rectángulo 4"/>
          <p:cNvSpPr/>
          <p:nvPr userDrawn="1"/>
        </p:nvSpPr>
        <p:spPr>
          <a:xfrm>
            <a:off x="-1" y="4172627"/>
            <a:ext cx="4572000" cy="9708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Marca DB positiu horit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58" y="4442514"/>
            <a:ext cx="1499429" cy="496887"/>
          </a:xfrm>
          <a:prstGeom prst="rect">
            <a:avLst/>
          </a:prstGeom>
        </p:spPr>
      </p:pic>
      <p:sp>
        <p:nvSpPr>
          <p:cNvPr id="8" name="Marcador de texto 17"/>
          <p:cNvSpPr>
            <a:spLocks noGrp="1"/>
          </p:cNvSpPr>
          <p:nvPr>
            <p:ph type="body" sz="quarter" idx="24" hasCustomPrompt="1"/>
          </p:nvPr>
        </p:nvSpPr>
        <p:spPr>
          <a:xfrm>
            <a:off x="156158" y="190015"/>
            <a:ext cx="4243621" cy="30868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 err="1"/>
              <a:t>Títol</a:t>
            </a:r>
            <a:endParaRPr lang="es-ES" dirty="0"/>
          </a:p>
        </p:txBody>
      </p:sp>
      <p:sp>
        <p:nvSpPr>
          <p:cNvPr id="10" name="Marcador de texto 17"/>
          <p:cNvSpPr>
            <a:spLocks noGrp="1"/>
          </p:cNvSpPr>
          <p:nvPr>
            <p:ph type="body" sz="quarter" idx="25" hasCustomPrompt="1"/>
          </p:nvPr>
        </p:nvSpPr>
        <p:spPr>
          <a:xfrm>
            <a:off x="156158" y="3546260"/>
            <a:ext cx="2696637" cy="4918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DIA / MES / ANY</a:t>
            </a:r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290A3DC-9FE8-0048-BF7B-687CD2A068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5115" y="4325581"/>
            <a:ext cx="849711" cy="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Gerències de l'à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4569874" y="0"/>
            <a:ext cx="4574126" cy="51435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s-ES" dirty="0" err="1"/>
              <a:t>Imatge</a:t>
            </a:r>
            <a:endParaRPr lang="es-E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4172627"/>
            <a:ext cx="4572000" cy="9708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texto 17"/>
          <p:cNvSpPr>
            <a:spLocks noGrp="1"/>
          </p:cNvSpPr>
          <p:nvPr>
            <p:ph type="body" sz="quarter" idx="24" hasCustomPrompt="1"/>
          </p:nvPr>
        </p:nvSpPr>
        <p:spPr>
          <a:xfrm>
            <a:off x="156158" y="190016"/>
            <a:ext cx="4243621" cy="806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 err="1"/>
              <a:t>Títol</a:t>
            </a:r>
            <a:endParaRPr lang="es-ES_tradnl" dirty="0"/>
          </a:p>
        </p:txBody>
      </p:sp>
      <p:sp>
        <p:nvSpPr>
          <p:cNvPr id="10" name="Marcador de texto 17"/>
          <p:cNvSpPr>
            <a:spLocks noGrp="1"/>
          </p:cNvSpPr>
          <p:nvPr>
            <p:ph type="body" sz="quarter" idx="25" hasCustomPrompt="1"/>
          </p:nvPr>
        </p:nvSpPr>
        <p:spPr>
          <a:xfrm>
            <a:off x="156158" y="3546260"/>
            <a:ext cx="2696637" cy="49181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DIA / MES / ANY</a:t>
            </a:r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290A3DC-9FE8-0048-BF7B-687CD2A06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5115" y="4325581"/>
            <a:ext cx="849711" cy="730752"/>
          </a:xfrm>
          <a:prstGeom prst="rect">
            <a:avLst/>
          </a:prstGeom>
        </p:spPr>
      </p:pic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AD0F47A1-5666-ED40-831B-10D55CFA22A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6158" y="1061308"/>
            <a:ext cx="4243621" cy="8068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 err="1"/>
              <a:t>Subtítol</a:t>
            </a:r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E937DE-6224-C246-9173-78B2CB964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726" y="4475704"/>
            <a:ext cx="2333746" cy="4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481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2816" y="3226460"/>
            <a:ext cx="1064305" cy="1853236"/>
          </a:xfrm>
          <a:prstGeom prst="rect">
            <a:avLst/>
          </a:prstGeom>
        </p:spPr>
        <p:txBody>
          <a:bodyPr anchor="b"/>
          <a:lstStyle>
            <a:lvl1pPr algn="l">
              <a:defRPr b="0">
                <a:solidFill>
                  <a:schemeClr val="tx1"/>
                </a:solidFill>
              </a:defRPr>
            </a:lvl1pPr>
          </a:lstStyle>
          <a:p>
            <a:r>
              <a:rPr lang="es-ES_tradnl"/>
              <a:t>01.</a:t>
            </a:r>
            <a:endParaRPr lang="es-ES"/>
          </a:p>
        </p:txBody>
      </p:sp>
      <p:sp>
        <p:nvSpPr>
          <p:cNvPr id="3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14339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Imatge</a:t>
            </a:r>
          </a:p>
        </p:txBody>
      </p:sp>
      <p:sp>
        <p:nvSpPr>
          <p:cNvPr id="5" name="Marcador de texto 17"/>
          <p:cNvSpPr>
            <a:spLocks noGrp="1"/>
          </p:cNvSpPr>
          <p:nvPr>
            <p:ph type="body" sz="quarter" idx="24" hasCustomPrompt="1"/>
          </p:nvPr>
        </p:nvSpPr>
        <p:spPr>
          <a:xfrm>
            <a:off x="2902433" y="1981526"/>
            <a:ext cx="6103322" cy="308685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4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T</a:t>
            </a:r>
            <a:r>
              <a:rPr lang="es-ES"/>
              <a:t>i</a:t>
            </a:r>
            <a:r>
              <a:rPr lang="es-ES_tradnl"/>
              <a:t>tol del capítol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480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-amb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4569874" y="0"/>
            <a:ext cx="4574126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s-ES" dirty="0" err="1"/>
              <a:t>Imatge</a:t>
            </a:r>
            <a:endParaRPr lang="es-ES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4172627"/>
            <a:ext cx="4572000" cy="97087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texto 17"/>
          <p:cNvSpPr>
            <a:spLocks noGrp="1"/>
          </p:cNvSpPr>
          <p:nvPr>
            <p:ph type="body" sz="quarter" idx="24" hasCustomPrompt="1"/>
          </p:nvPr>
        </p:nvSpPr>
        <p:spPr>
          <a:xfrm>
            <a:off x="156158" y="3065814"/>
            <a:ext cx="4243621" cy="960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dirty="0" err="1"/>
              <a:t>Espai</a:t>
            </a:r>
            <a:r>
              <a:rPr lang="es-ES_tradnl" dirty="0"/>
              <a:t> editable contacte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1F8918-675C-7C4A-8BD0-0777249D6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5115" y="4325581"/>
            <a:ext cx="849711" cy="73075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6798DFE-3D3E-E14E-80BB-A94102EA0D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726" y="4475704"/>
            <a:ext cx="2333746" cy="4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5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-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rca DB negatiu horit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506" y="2075932"/>
            <a:ext cx="1916989" cy="63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129055" y="205979"/>
            <a:ext cx="7620860" cy="857250"/>
          </a:xfrm>
        </p:spPr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9" name="Rectángulo 18"/>
          <p:cNvSpPr/>
          <p:nvPr userDrawn="1"/>
        </p:nvSpPr>
        <p:spPr>
          <a:xfrm>
            <a:off x="2267270" y="1519050"/>
            <a:ext cx="6876730" cy="1764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arcador de posición de imagen 11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1519050"/>
            <a:ext cx="2267270" cy="1764000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32" name="Rectángulo 31"/>
          <p:cNvSpPr/>
          <p:nvPr userDrawn="1"/>
        </p:nvSpPr>
        <p:spPr>
          <a:xfrm>
            <a:off x="2267270" y="3373060"/>
            <a:ext cx="6876730" cy="1764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Marcador de posición de imagen 11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3379500"/>
            <a:ext cx="2267270" cy="1764000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34" name="Marcador de texto 17"/>
          <p:cNvSpPr>
            <a:spLocks noGrp="1"/>
          </p:cNvSpPr>
          <p:nvPr>
            <p:ph type="body" sz="quarter" idx="29" hasCustomPrompt="1"/>
          </p:nvPr>
        </p:nvSpPr>
        <p:spPr>
          <a:xfrm>
            <a:off x="2387053" y="1732074"/>
            <a:ext cx="6652200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5" name="Marcador de texto 17"/>
          <p:cNvSpPr>
            <a:spLocks noGrp="1"/>
          </p:cNvSpPr>
          <p:nvPr>
            <p:ph type="body" sz="quarter" idx="30" hasCustomPrompt="1"/>
          </p:nvPr>
        </p:nvSpPr>
        <p:spPr>
          <a:xfrm>
            <a:off x="2387053" y="2223888"/>
            <a:ext cx="6652200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6" name="Marcador de texto 17"/>
          <p:cNvSpPr>
            <a:spLocks noGrp="1"/>
          </p:cNvSpPr>
          <p:nvPr>
            <p:ph type="body" sz="quarter" idx="31" hasCustomPrompt="1"/>
          </p:nvPr>
        </p:nvSpPr>
        <p:spPr>
          <a:xfrm>
            <a:off x="2387053" y="3590143"/>
            <a:ext cx="6652200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37" name="Marcador de texto 17"/>
          <p:cNvSpPr>
            <a:spLocks noGrp="1"/>
          </p:cNvSpPr>
          <p:nvPr>
            <p:ph type="body" sz="quarter" idx="32" hasCustomPrompt="1"/>
          </p:nvPr>
        </p:nvSpPr>
        <p:spPr>
          <a:xfrm>
            <a:off x="2387053" y="4081957"/>
            <a:ext cx="6652200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828F32F2-A8B7-0E40-9662-1DC9A304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6465" y="1169521"/>
            <a:ext cx="2160362" cy="273844"/>
          </a:xfrm>
          <a:prstGeom prst="rect">
            <a:avLst/>
          </a:prstGeom>
        </p:spPr>
        <p:txBody>
          <a:bodyPr/>
          <a:lstStyle/>
          <a:p>
            <a:fld id="{C4C24C35-2B90-7D42-B591-56F974708B39}" type="slidenum">
              <a:t>‹#›</a:t>
            </a:fld>
            <a:endParaRPr lang="es-ES"/>
          </a:p>
        </p:txBody>
      </p:sp>
      <p:pic>
        <p:nvPicPr>
          <p:cNvPr id="14" name="Imagen 13" descr="Marca DB positiu horitzontal.png">
            <a:extLst>
              <a:ext uri="{FF2B5EF4-FFF2-40B4-BE49-F238E27FC236}">
                <a16:creationId xmlns:a16="http://schemas.microsoft.com/office/drawing/2014/main" id="{EEA69B86-401C-0C46-B373-FEBC5640D0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19" y="205980"/>
            <a:ext cx="818608" cy="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3087132" y="1519049"/>
            <a:ext cx="2969737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 userDrawn="1"/>
        </p:nvSpPr>
        <p:spPr>
          <a:xfrm>
            <a:off x="6174263" y="1519049"/>
            <a:ext cx="2969737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9055" y="205979"/>
            <a:ext cx="7635850" cy="857250"/>
          </a:xfrm>
        </p:spPr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6174262" y="1522452"/>
            <a:ext cx="2969737" cy="175869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9" name="Marcador de texto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74263" y="3494171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3" name="Marcador de texto 17"/>
          <p:cNvSpPr>
            <a:spLocks noGrp="1"/>
          </p:cNvSpPr>
          <p:nvPr>
            <p:ph type="body" sz="quarter" idx="19" hasCustomPrompt="1"/>
          </p:nvPr>
        </p:nvSpPr>
        <p:spPr>
          <a:xfrm>
            <a:off x="6174263" y="3985985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15" name="Marcador de posición de imagen 11"/>
          <p:cNvSpPr>
            <a:spLocks noGrp="1"/>
          </p:cNvSpPr>
          <p:nvPr>
            <p:ph type="pic" sz="quarter" idx="20" hasCustomPrompt="1"/>
          </p:nvPr>
        </p:nvSpPr>
        <p:spPr>
          <a:xfrm>
            <a:off x="3093486" y="1522452"/>
            <a:ext cx="2969737" cy="175869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6" name="Marcador de texto 17"/>
          <p:cNvSpPr>
            <a:spLocks noGrp="1"/>
          </p:cNvSpPr>
          <p:nvPr>
            <p:ph type="body" sz="quarter" idx="21" hasCustomPrompt="1"/>
          </p:nvPr>
        </p:nvSpPr>
        <p:spPr>
          <a:xfrm>
            <a:off x="3093486" y="3494171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17" name="Marcador de texto 17"/>
          <p:cNvSpPr>
            <a:spLocks noGrp="1"/>
          </p:cNvSpPr>
          <p:nvPr>
            <p:ph type="body" sz="quarter" idx="22" hasCustomPrompt="1"/>
          </p:nvPr>
        </p:nvSpPr>
        <p:spPr>
          <a:xfrm>
            <a:off x="3093486" y="3985985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18" name="Rectángulo 17"/>
          <p:cNvSpPr/>
          <p:nvPr userDrawn="1"/>
        </p:nvSpPr>
        <p:spPr>
          <a:xfrm>
            <a:off x="-6354" y="1519049"/>
            <a:ext cx="2969737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posición de imagen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522452"/>
            <a:ext cx="2969737" cy="175869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21" name="Marcador de texto 17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3494171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2" name="Marcador de texto 17"/>
          <p:cNvSpPr>
            <a:spLocks noGrp="1"/>
          </p:cNvSpPr>
          <p:nvPr>
            <p:ph type="body" sz="quarter" idx="25" hasCustomPrompt="1"/>
          </p:nvPr>
        </p:nvSpPr>
        <p:spPr>
          <a:xfrm>
            <a:off x="0" y="3985985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4" name="Marcador de número de diapositiva 5">
            <a:extLst>
              <a:ext uri="{FF2B5EF4-FFF2-40B4-BE49-F238E27FC236}">
                <a16:creationId xmlns:a16="http://schemas.microsoft.com/office/drawing/2014/main" id="{20B87EDD-D7AF-F14F-B408-B6E5B356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6465" y="1169521"/>
            <a:ext cx="2160362" cy="273844"/>
          </a:xfrm>
          <a:prstGeom prst="rect">
            <a:avLst/>
          </a:prstGeom>
        </p:spPr>
        <p:txBody>
          <a:bodyPr/>
          <a:lstStyle/>
          <a:p>
            <a:fld id="{C4C24C35-2B90-7D42-B591-56F974708B39}" type="slidenum">
              <a:t>‹#›</a:t>
            </a:fld>
            <a:endParaRPr lang="es-ES"/>
          </a:p>
        </p:txBody>
      </p:sp>
      <p:pic>
        <p:nvPicPr>
          <p:cNvPr id="26" name="Imagen 25" descr="Marca DB positiu horitzontal.png">
            <a:extLst>
              <a:ext uri="{FF2B5EF4-FFF2-40B4-BE49-F238E27FC236}">
                <a16:creationId xmlns:a16="http://schemas.microsoft.com/office/drawing/2014/main" id="{0293BBD6-01C8-A143-80B0-27F85D245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19" y="205980"/>
            <a:ext cx="818608" cy="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0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2311959" y="1519049"/>
            <a:ext cx="2223849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 userDrawn="1"/>
        </p:nvSpPr>
        <p:spPr>
          <a:xfrm>
            <a:off x="4620794" y="1519049"/>
            <a:ext cx="2223849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 userDrawn="1"/>
        </p:nvSpPr>
        <p:spPr>
          <a:xfrm>
            <a:off x="3124" y="1519049"/>
            <a:ext cx="2223849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 userDrawn="1"/>
        </p:nvSpPr>
        <p:spPr>
          <a:xfrm>
            <a:off x="6929629" y="1519049"/>
            <a:ext cx="2223849" cy="3624451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129055" y="205979"/>
            <a:ext cx="7598375" cy="857250"/>
          </a:xfrm>
        </p:spPr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20" name="Marcador de posición de imagen 11"/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3125" y="1522452"/>
            <a:ext cx="2223848" cy="177925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Imatge</a:t>
            </a:r>
            <a:endParaRPr lang="es-ES"/>
          </a:p>
        </p:txBody>
      </p:sp>
      <p:sp>
        <p:nvSpPr>
          <p:cNvPr id="21" name="Marcador de texto 17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124" y="3494171"/>
            <a:ext cx="2129449" cy="49181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2" name="Marcador de texto 17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3124" y="3985985"/>
            <a:ext cx="2129449" cy="91786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38" name="Marcador de posición de imagen 11"/>
          <p:cNvSpPr>
            <a:spLocks noGrp="1"/>
          </p:cNvSpPr>
          <p:nvPr userDrawn="1">
            <p:ph type="pic" sz="quarter" idx="29" hasCustomPrompt="1"/>
          </p:nvPr>
        </p:nvSpPr>
        <p:spPr>
          <a:xfrm>
            <a:off x="4620794" y="1522452"/>
            <a:ext cx="2223849" cy="175869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Imatge</a:t>
            </a:r>
            <a:endParaRPr lang="es-ES"/>
          </a:p>
        </p:txBody>
      </p:sp>
      <p:sp>
        <p:nvSpPr>
          <p:cNvPr id="39" name="Marcador de texto 17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626175" y="3494171"/>
            <a:ext cx="2129449" cy="49181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0" name="Marcador de texto 17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626175" y="3985985"/>
            <a:ext cx="2129449" cy="91786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42" name="Marcador de texto 17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929629" y="1617222"/>
            <a:ext cx="2129449" cy="49181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3" name="Marcador de texto 17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929629" y="2109036"/>
            <a:ext cx="2129449" cy="99933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44" name="Marcador de posición de imagen 11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2321056" y="3301710"/>
            <a:ext cx="2214752" cy="184179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Imatge</a:t>
            </a:r>
            <a:endParaRPr lang="es-ES"/>
          </a:p>
        </p:txBody>
      </p:sp>
      <p:sp>
        <p:nvSpPr>
          <p:cNvPr id="45" name="Marcador de texto 17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2330915" y="1617222"/>
            <a:ext cx="2129449" cy="491814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46" name="Marcador de texto 17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2330915" y="2109036"/>
            <a:ext cx="2129449" cy="99933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47" name="Marcador de posición de imagen 11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929629" y="3301710"/>
            <a:ext cx="2223850" cy="184179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Imatge</a:t>
            </a:r>
            <a:endParaRPr lang="es-ES"/>
          </a:p>
        </p:txBody>
      </p:sp>
      <p:sp>
        <p:nvSpPr>
          <p:cNvPr id="23" name="Marcador de número de diapositiva 5">
            <a:extLst>
              <a:ext uri="{FF2B5EF4-FFF2-40B4-BE49-F238E27FC236}">
                <a16:creationId xmlns:a16="http://schemas.microsoft.com/office/drawing/2014/main" id="{22A2479D-9454-814B-9465-B7BEF096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6465" y="1169521"/>
            <a:ext cx="2160362" cy="273844"/>
          </a:xfrm>
          <a:prstGeom prst="rect">
            <a:avLst/>
          </a:prstGeom>
        </p:spPr>
        <p:txBody>
          <a:bodyPr/>
          <a:lstStyle/>
          <a:p>
            <a:fld id="{C4C24C35-2B90-7D42-B591-56F974708B39}" type="slidenum">
              <a:t>‹#›</a:t>
            </a:fld>
            <a:endParaRPr lang="es-ES"/>
          </a:p>
        </p:txBody>
      </p:sp>
      <p:pic>
        <p:nvPicPr>
          <p:cNvPr id="27" name="Imagen 26" descr="Marca DB positiu horitzontal.png">
            <a:extLst>
              <a:ext uri="{FF2B5EF4-FFF2-40B4-BE49-F238E27FC236}">
                <a16:creationId xmlns:a16="http://schemas.microsoft.com/office/drawing/2014/main" id="{36D6FEEA-B678-8E42-9A02-2BD964A8D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19" y="205980"/>
            <a:ext cx="818608" cy="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1519050"/>
            <a:ext cx="3048000" cy="18107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129055" y="205979"/>
            <a:ext cx="7568394" cy="857250"/>
          </a:xfrm>
        </p:spPr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5" name="Marcador de posición de imagen 11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3048000" y="1522452"/>
            <a:ext cx="6096000" cy="180730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6" name="Marcador de texto 1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093486" y="3494171"/>
            <a:ext cx="2874962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17" name="Marcador de texto 17"/>
          <p:cNvSpPr>
            <a:spLocks noGrp="1"/>
          </p:cNvSpPr>
          <p:nvPr>
            <p:ph type="body" sz="quarter" idx="22" hasCustomPrompt="1"/>
          </p:nvPr>
        </p:nvSpPr>
        <p:spPr>
          <a:xfrm>
            <a:off x="3093486" y="3985985"/>
            <a:ext cx="2874962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5" name="Marcador de texto 17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29055" y="1732074"/>
            <a:ext cx="2696637" cy="49181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7" name="Marcador de posición de imagen 11"/>
          <p:cNvSpPr>
            <a:spLocks noGrp="1"/>
          </p:cNvSpPr>
          <p:nvPr>
            <p:ph type="pic" sz="quarter" idx="27" hasCustomPrompt="1"/>
          </p:nvPr>
        </p:nvSpPr>
        <p:spPr>
          <a:xfrm>
            <a:off x="1013" y="3336197"/>
            <a:ext cx="3047999" cy="180730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9" name="Marcador de posición de imagen 11"/>
          <p:cNvSpPr>
            <a:spLocks noGrp="1"/>
          </p:cNvSpPr>
          <p:nvPr>
            <p:ph type="pic" sz="quarter" idx="26" hasCustomPrompt="1"/>
          </p:nvPr>
        </p:nvSpPr>
        <p:spPr>
          <a:xfrm>
            <a:off x="6096001" y="3336197"/>
            <a:ext cx="3047999" cy="180730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11E15ECC-39C6-524D-B541-1A1B2FB8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6465" y="1169521"/>
            <a:ext cx="2160362" cy="273844"/>
          </a:xfrm>
          <a:prstGeom prst="rect">
            <a:avLst/>
          </a:prstGeom>
        </p:spPr>
        <p:txBody>
          <a:bodyPr/>
          <a:lstStyle/>
          <a:p>
            <a:fld id="{C4C24C35-2B90-7D42-B591-56F974708B39}" type="slidenum">
              <a:t>‹#›</a:t>
            </a:fld>
            <a:endParaRPr lang="es-ES"/>
          </a:p>
        </p:txBody>
      </p:sp>
      <p:pic>
        <p:nvPicPr>
          <p:cNvPr id="13" name="Imagen 12" descr="Marca DB positiu horitzontal.png">
            <a:extLst>
              <a:ext uri="{FF2B5EF4-FFF2-40B4-BE49-F238E27FC236}">
                <a16:creationId xmlns:a16="http://schemas.microsoft.com/office/drawing/2014/main" id="{2992DF9D-9749-934B-871C-3E91876E2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19" y="205980"/>
            <a:ext cx="818608" cy="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2267270" y="3332794"/>
            <a:ext cx="4611621" cy="18107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1519050"/>
            <a:ext cx="4611620" cy="18107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129055" y="205979"/>
            <a:ext cx="7568394" cy="857250"/>
          </a:xfrm>
        </p:spPr>
        <p:txBody>
          <a:bodyPr/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16" name="Marcador de texto 17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05810" y="3494171"/>
            <a:ext cx="4467306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17" name="Marcador de texto 17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305810" y="3985985"/>
            <a:ext cx="4467306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25" name="Marcador de texto 17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29055" y="1732074"/>
            <a:ext cx="2696637" cy="49181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20" name="Rectángulo 19"/>
          <p:cNvSpPr/>
          <p:nvPr userDrawn="1"/>
        </p:nvSpPr>
        <p:spPr>
          <a:xfrm>
            <a:off x="6876730" y="1519050"/>
            <a:ext cx="2267270" cy="181070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posición de imagen 11"/>
          <p:cNvSpPr>
            <a:spLocks noGrp="1"/>
          </p:cNvSpPr>
          <p:nvPr>
            <p:ph type="pic" sz="quarter" idx="25" hasCustomPrompt="1"/>
          </p:nvPr>
        </p:nvSpPr>
        <p:spPr>
          <a:xfrm>
            <a:off x="4611621" y="1522452"/>
            <a:ext cx="2267270" cy="180730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1" name="Marcador de posición de imagen 1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3329756"/>
            <a:ext cx="2267270" cy="180730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sz="quarter" idx="27" hasCustomPrompt="1"/>
          </p:nvPr>
        </p:nvSpPr>
        <p:spPr>
          <a:xfrm>
            <a:off x="6876730" y="3307932"/>
            <a:ext cx="2267270" cy="1807304"/>
          </a:xfrm>
        </p:spPr>
        <p:txBody>
          <a:bodyPr/>
          <a:lstStyle/>
          <a:p>
            <a:r>
              <a:rPr lang="es-ES_tradnl"/>
              <a:t>Imatge</a:t>
            </a:r>
            <a:endParaRPr lang="es-ES"/>
          </a:p>
        </p:txBody>
      </p:sp>
      <p:sp>
        <p:nvSpPr>
          <p:cNvPr id="14" name="Marcador de texto 17"/>
          <p:cNvSpPr>
            <a:spLocks noGrp="1"/>
          </p:cNvSpPr>
          <p:nvPr>
            <p:ph type="body" sz="quarter" idx="28" hasCustomPrompt="1"/>
          </p:nvPr>
        </p:nvSpPr>
        <p:spPr>
          <a:xfrm>
            <a:off x="112598" y="2223888"/>
            <a:ext cx="4467306" cy="917864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15" name="Marcador de texto 17"/>
          <p:cNvSpPr>
            <a:spLocks noGrp="1"/>
          </p:cNvSpPr>
          <p:nvPr>
            <p:ph type="body" sz="quarter" idx="29" hasCustomPrompt="1"/>
          </p:nvPr>
        </p:nvSpPr>
        <p:spPr>
          <a:xfrm>
            <a:off x="6910347" y="1732074"/>
            <a:ext cx="2128905" cy="491814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_tradnl"/>
              <a:t>Títol</a:t>
            </a:r>
            <a:endParaRPr lang="es-ES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0" hasCustomPrompt="1"/>
          </p:nvPr>
        </p:nvSpPr>
        <p:spPr>
          <a:xfrm>
            <a:off x="6910347" y="2223888"/>
            <a:ext cx="2128905" cy="917864"/>
          </a:xfrm>
        </p:spPr>
        <p:txBody>
          <a:bodyPr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s-ES_tradnl"/>
              <a:t>Text</a:t>
            </a:r>
            <a:endParaRPr lang="es-ES"/>
          </a:p>
        </p:txBody>
      </p:sp>
      <p:sp>
        <p:nvSpPr>
          <p:cNvPr id="19" name="Marcador de número de diapositiva 5">
            <a:extLst>
              <a:ext uri="{FF2B5EF4-FFF2-40B4-BE49-F238E27FC236}">
                <a16:creationId xmlns:a16="http://schemas.microsoft.com/office/drawing/2014/main" id="{6608169B-7F0A-9141-9E14-190244BD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6465" y="1169521"/>
            <a:ext cx="2160362" cy="273844"/>
          </a:xfrm>
          <a:prstGeom prst="rect">
            <a:avLst/>
          </a:prstGeom>
        </p:spPr>
        <p:txBody>
          <a:bodyPr/>
          <a:lstStyle/>
          <a:p>
            <a:fld id="{C4C24C35-2B90-7D42-B591-56F974708B39}" type="slidenum">
              <a:t>‹#›</a:t>
            </a:fld>
            <a:endParaRPr lang="es-ES"/>
          </a:p>
        </p:txBody>
      </p:sp>
      <p:pic>
        <p:nvPicPr>
          <p:cNvPr id="22" name="Imagen 21" descr="Marca DB positiu horitzontal.png">
            <a:extLst>
              <a:ext uri="{FF2B5EF4-FFF2-40B4-BE49-F238E27FC236}">
                <a16:creationId xmlns:a16="http://schemas.microsoft.com/office/drawing/2014/main" id="{9EAF47C8-7810-E44D-8B19-F1537EC68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19" y="205980"/>
            <a:ext cx="818608" cy="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s-ES_tradnl"/>
              <a:t>Arrossegui la imatge o faci clic a la icona per afegir una imatge</a:t>
            </a:r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4662" y="2162514"/>
            <a:ext cx="8229600" cy="85725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s-ES_tradnl"/>
              <a:t>Clic per editar el títol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24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9055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per editar títol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055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62151" y="779907"/>
            <a:ext cx="4771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7F7F7F"/>
                </a:solidFill>
                <a:latin typeface="Helvetica"/>
                <a:cs typeface="Helvetica"/>
              </a:defRPr>
            </a:lvl1pPr>
          </a:lstStyle>
          <a:p>
            <a:fld id="{C4C24C35-2B90-7D42-B591-56F974708B3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25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70" r:id="rId3"/>
    <p:sldLayoutId id="2147483694" r:id="rId4"/>
    <p:sldLayoutId id="2147483696" r:id="rId5"/>
    <p:sldLayoutId id="2147483697" r:id="rId6"/>
    <p:sldLayoutId id="2147483657" r:id="rId7"/>
    <p:sldLayoutId id="2147483695" r:id="rId8"/>
    <p:sldLayoutId id="2147483655" r:id="rId9"/>
    <p:sldLayoutId id="214748364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9055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per editar el títol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055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9" name="Imagen 8" descr="Marca DB positiu horitzontal.png">
            <a:extLst>
              <a:ext uri="{FF2B5EF4-FFF2-40B4-BE49-F238E27FC236}">
                <a16:creationId xmlns:a16="http://schemas.microsoft.com/office/drawing/2014/main" id="{D391C05D-B9D0-7040-8AD2-127F359D547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219" y="205980"/>
            <a:ext cx="818608" cy="2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4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19" r:id="rId10"/>
    <p:sldLayoutId id="2147483715" r:id="rId11"/>
    <p:sldLayoutId id="2147483716" r:id="rId12"/>
    <p:sldLayoutId id="2147483717" r:id="rId13"/>
    <p:sldLayoutId id="2147483718" r:id="rId14"/>
    <p:sldLayoutId id="214748372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9055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Formes per Copiar i Enganxar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2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0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2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28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2D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149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732" r:id="rId2"/>
    <p:sldLayoutId id="2147483730" r:id="rId3"/>
    <p:sldLayoutId id="2147483731" r:id="rId4"/>
    <p:sldLayoutId id="214748367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customXml" Target="../ink/ink3.xml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12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.xml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customXml" Target="../ink/ink8.xml"/><Relationship Id="rId4" Type="http://schemas.openxmlformats.org/officeDocument/2006/relationships/image" Target="../media/image11.png"/><Relationship Id="rId9" Type="http://schemas.openxmlformats.org/officeDocument/2006/relationships/image" Target="../media/image20.png"/><Relationship Id="rId1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.xml"/><Relationship Id="rId5" Type="http://schemas.openxmlformats.org/officeDocument/2006/relationships/image" Target="../media/image25.png"/><Relationship Id="rId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5E42AF-4C95-754E-AB7A-E6713B0E5F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6158" y="2934777"/>
            <a:ext cx="4424892" cy="665390"/>
          </a:xfrm>
        </p:spPr>
        <p:txBody>
          <a:bodyPr>
            <a:normAutofit fontScale="85000" lnSpcReduction="20000"/>
          </a:bodyPr>
          <a:lstStyle/>
          <a:p>
            <a:r>
              <a:rPr lang="es-ES" sz="2400" b="0" dirty="0"/>
              <a:t>Oficina de Patrimoni Cultural</a:t>
            </a:r>
          </a:p>
          <a:p>
            <a:r>
              <a:rPr lang="es-ES" sz="2400" dirty="0" err="1"/>
              <a:t>Versió</a:t>
            </a:r>
            <a:r>
              <a:rPr lang="es-ES" sz="2400" dirty="0"/>
              <a:t> 2</a:t>
            </a:r>
            <a:endParaRPr lang="es-ES" sz="2400" b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2D41B0-80C7-A54B-A508-2D14644C7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 err="1"/>
              <a:t>Setembre</a:t>
            </a:r>
            <a:r>
              <a:rPr lang="es-ES" dirty="0"/>
              <a:t> de 2023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6BBD80-A52F-9F41-BDD6-F4CA685AD63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0" y="334823"/>
            <a:ext cx="4424892" cy="1541206"/>
          </a:xfrm>
        </p:spPr>
        <p:txBody>
          <a:bodyPr>
            <a:normAutofit fontScale="85000" lnSpcReduction="10000"/>
          </a:bodyPr>
          <a:lstStyle/>
          <a:p>
            <a:r>
              <a:rPr lang="ca-ES" sz="2800" dirty="0"/>
              <a:t>Programa de Digitalització de documents de la Central de Serveis Tècnics de la XAM</a:t>
            </a:r>
          </a:p>
          <a:p>
            <a:r>
              <a:rPr lang="ca-ES" sz="2800" dirty="0"/>
              <a:t>2024-2025</a:t>
            </a:r>
            <a:endParaRPr lang="es-ES" sz="2800" dirty="0"/>
          </a:p>
          <a:p>
            <a:endParaRPr lang="es-ES" sz="2800" dirty="0"/>
          </a:p>
        </p:txBody>
      </p:sp>
      <p:pic>
        <p:nvPicPr>
          <p:cNvPr id="10" name="Contenidor d'imatge 9" descr="Imatge que conté a cobert, sostre, ordinador, persona&#10;&#10;Descripció generada automàticament">
            <a:extLst>
              <a:ext uri="{FF2B5EF4-FFF2-40B4-BE49-F238E27FC236}">
                <a16:creationId xmlns:a16="http://schemas.microsoft.com/office/drawing/2014/main" id="{0FA07684-0A3B-B51A-504C-6206137D7C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" t="25124" r="49665"/>
          <a:stretch/>
        </p:blipFill>
        <p:spPr>
          <a:xfrm>
            <a:off x="4530404" y="0"/>
            <a:ext cx="4613597" cy="5143500"/>
          </a:xfrm>
        </p:spPr>
      </p:pic>
    </p:spTree>
    <p:extLst>
      <p:ext uri="{BB962C8B-B14F-4D97-AF65-F5344CB8AC3E}">
        <p14:creationId xmlns:p14="http://schemas.microsoft.com/office/powerpoint/2010/main" val="95090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E130971A-BAD0-59F7-E777-984A7AC610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4262" y="1522452"/>
            <a:ext cx="2969737" cy="1447629"/>
          </a:xfrm>
        </p:spPr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0747599-2E0E-8D7C-6D70-955EACDBA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93486" y="3202675"/>
            <a:ext cx="2874962" cy="658397"/>
          </a:xfrm>
        </p:spPr>
        <p:txBody>
          <a:bodyPr>
            <a:normAutofit fontScale="92500"/>
          </a:bodyPr>
          <a:lstStyle/>
          <a:p>
            <a:r>
              <a:rPr lang="ca-ES" sz="1600" dirty="0"/>
              <a:t>Tramitació pel portal de tràmits de la Diputació (PMT)</a:t>
            </a:r>
          </a:p>
          <a:p>
            <a:endParaRPr lang="ca-ES" sz="1600" dirty="0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23B138FA-4912-0FCB-E6D2-61033749D7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88261" y="4041320"/>
            <a:ext cx="2874962" cy="917864"/>
          </a:xfrm>
        </p:spPr>
        <p:txBody>
          <a:bodyPr>
            <a:normAutofit/>
          </a:bodyPr>
          <a:lstStyle/>
          <a:p>
            <a:r>
              <a:rPr lang="ca-ES" dirty="0"/>
              <a:t>- Caldrà emplenar el formulari de la pantalla i adjuntar </a:t>
            </a:r>
            <a:r>
              <a:rPr lang="ca-ES" dirty="0" err="1"/>
              <a:t>l’excel</a:t>
            </a:r>
            <a:r>
              <a:rPr lang="ca-ES" dirty="0"/>
              <a:t>.</a:t>
            </a:r>
          </a:p>
        </p:txBody>
      </p:sp>
      <p:sp>
        <p:nvSpPr>
          <p:cNvPr id="7" name="Contenidor de text 6">
            <a:extLst>
              <a:ext uri="{FF2B5EF4-FFF2-40B4-BE49-F238E27FC236}">
                <a16:creationId xmlns:a16="http://schemas.microsoft.com/office/drawing/2014/main" id="{73E9B226-A1C8-F60C-A5BA-B88BB698D0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6972" y="3183212"/>
            <a:ext cx="2969737" cy="917864"/>
          </a:xfrm>
        </p:spPr>
        <p:txBody>
          <a:bodyPr>
            <a:noAutofit/>
          </a:bodyPr>
          <a:lstStyle/>
          <a:p>
            <a:r>
              <a:rPr lang="ca-ES" sz="1600" dirty="0"/>
              <a:t>Tornar a presentar el mateix </a:t>
            </a:r>
            <a:r>
              <a:rPr lang="ca-ES" sz="1600" dirty="0" err="1"/>
              <a:t>Formul</a:t>
            </a:r>
            <a:r>
              <a:rPr lang="ca-ES" sz="1600" dirty="0"/>
              <a:t>. </a:t>
            </a:r>
            <a:r>
              <a:rPr lang="ca-ES" sz="1600" dirty="0" err="1"/>
              <a:t>excel</a:t>
            </a:r>
            <a:r>
              <a:rPr lang="ca-ES" sz="1600" dirty="0"/>
              <a:t> de recompte de cares a digitalitzar</a:t>
            </a:r>
          </a:p>
        </p:txBody>
      </p:sp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EE721FA3-0BF7-529D-1A3D-A1D52F016E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74261" y="4041320"/>
            <a:ext cx="2943311" cy="917864"/>
          </a:xfrm>
        </p:spPr>
        <p:txBody>
          <a:bodyPr>
            <a:normAutofit fontScale="85000" lnSpcReduction="10000"/>
          </a:bodyPr>
          <a:lstStyle/>
          <a:p>
            <a:r>
              <a:rPr lang="ca-ES" dirty="0"/>
              <a:t>- Emplenar el full de recompte de cares per a l’exercici de 2024.</a:t>
            </a:r>
          </a:p>
          <a:p>
            <a:r>
              <a:rPr lang="ca-ES" dirty="0"/>
              <a:t>- Cal especificar les sèries, la cronologia i el número de cares segons mides.</a:t>
            </a:r>
          </a:p>
        </p:txBody>
      </p:sp>
      <p:sp>
        <p:nvSpPr>
          <p:cNvPr id="10" name="Contenidor de text 9">
            <a:extLst>
              <a:ext uri="{FF2B5EF4-FFF2-40B4-BE49-F238E27FC236}">
                <a16:creationId xmlns:a16="http://schemas.microsoft.com/office/drawing/2014/main" id="{44D59B0C-82F5-4687-7DE2-ACC0D3B189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3183212"/>
            <a:ext cx="2874962" cy="658397"/>
          </a:xfrm>
        </p:spPr>
        <p:txBody>
          <a:bodyPr>
            <a:normAutofit/>
          </a:bodyPr>
          <a:lstStyle/>
          <a:p>
            <a:r>
              <a:rPr lang="ca-ES" sz="1600" dirty="0"/>
              <a:t>Seguir el Recurs del Catàleg de serveis de 2024</a:t>
            </a:r>
          </a:p>
        </p:txBody>
      </p:sp>
      <p:sp>
        <p:nvSpPr>
          <p:cNvPr id="11" name="Contenidor de text 10">
            <a:extLst>
              <a:ext uri="{FF2B5EF4-FFF2-40B4-BE49-F238E27FC236}">
                <a16:creationId xmlns:a16="http://schemas.microsoft.com/office/drawing/2014/main" id="{F4191D8D-D4A8-09E4-66B1-12A13686D1F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4049485"/>
            <a:ext cx="2874962" cy="917864"/>
          </a:xfrm>
        </p:spPr>
        <p:txBody>
          <a:bodyPr/>
          <a:lstStyle/>
          <a:p>
            <a:r>
              <a:rPr lang="ca-ES" dirty="0"/>
              <a:t>Al Catàleg de serveis trobareu la fitxa nova explicativa del Recurs de digitalització.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3552302-0F39-D312-2F6D-267E2AC6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270649F-41C0-7D7D-2D22-E5AF08D9F39D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3.2 B – La sol·licitud (2024)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3" name="Imatge 22">
            <a:extLst>
              <a:ext uri="{FF2B5EF4-FFF2-40B4-BE49-F238E27FC236}">
                <a16:creationId xmlns:a16="http://schemas.microsoft.com/office/drawing/2014/main" id="{8D00D075-BD06-2634-08E5-B069D262D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" t="27552" r="58196"/>
          <a:stretch/>
        </p:blipFill>
        <p:spPr>
          <a:xfrm>
            <a:off x="6200775" y="1525933"/>
            <a:ext cx="2916798" cy="1438287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63E5ADB7-4CD8-3BAD-4C7D-6FA91307B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96" t="16040" r="62916" b="14818"/>
          <a:stretch/>
        </p:blipFill>
        <p:spPr>
          <a:xfrm>
            <a:off x="860425" y="1522452"/>
            <a:ext cx="1254367" cy="1660760"/>
          </a:xfrm>
          <a:prstGeom prst="rect">
            <a:avLst/>
          </a:prstGeom>
          <a:effectLst>
            <a:glow rad="127000">
              <a:schemeClr val="accent1">
                <a:alpha val="5000"/>
              </a:schemeClr>
            </a:glow>
          </a:effectLst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43E1C15E-F367-00D7-A4E0-EFC5F0505E0C}"/>
              </a:ext>
            </a:extLst>
          </p:cNvPr>
          <p:cNvSpPr txBox="1"/>
          <p:nvPr/>
        </p:nvSpPr>
        <p:spPr>
          <a:xfrm rot="19613560">
            <a:off x="284162" y="1986088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500" b="1" u="sng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</a:rPr>
              <a:t>GENER </a:t>
            </a:r>
          </a:p>
          <a:p>
            <a:pPr algn="ctr"/>
            <a:r>
              <a:rPr lang="ca-ES" sz="1500" u="sng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</a:rPr>
              <a:t>Catàleg de serveis de 2024</a:t>
            </a:r>
          </a:p>
        </p:txBody>
      </p:sp>
      <p:pic>
        <p:nvPicPr>
          <p:cNvPr id="19" name="Imatge 18">
            <a:extLst>
              <a:ext uri="{FF2B5EF4-FFF2-40B4-BE49-F238E27FC236}">
                <a16:creationId xmlns:a16="http://schemas.microsoft.com/office/drawing/2014/main" id="{4CFEA6E5-B1B0-0D69-D8C6-18CB089E33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021"/>
          <a:stretch/>
        </p:blipFill>
        <p:spPr>
          <a:xfrm>
            <a:off x="3078801" y="1499952"/>
            <a:ext cx="2968393" cy="14774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12360E14-A818-1A43-522F-7E4421F3FFCB}"/>
                  </a:ext>
                </a:extLst>
              </p14:cNvPr>
              <p14:cNvContentPartPr/>
              <p14:nvPr/>
            </p14:nvContentPartPr>
            <p14:xfrm>
              <a:off x="3316755" y="1991303"/>
              <a:ext cx="209880" cy="864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12360E14-A818-1A43-522F-7E4421F3FF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8115" y="1982303"/>
                <a:ext cx="2275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E2EC805C-EC8E-4ED0-1EBD-7A3A8D161E3B}"/>
                  </a:ext>
                </a:extLst>
              </p14:cNvPr>
              <p14:cNvContentPartPr/>
              <p14:nvPr/>
            </p14:nvContentPartPr>
            <p14:xfrm>
              <a:off x="4331235" y="1988063"/>
              <a:ext cx="98280" cy="684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E2EC805C-EC8E-4ED0-1EBD-7A3A8D161E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2595" y="1979063"/>
                <a:ext cx="1159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3FF7DFF1-6BCB-7F65-D355-4007F5678A44}"/>
                  </a:ext>
                </a:extLst>
              </p14:cNvPr>
              <p14:cNvContentPartPr/>
              <p14:nvPr/>
            </p14:nvContentPartPr>
            <p14:xfrm>
              <a:off x="3407475" y="2107223"/>
              <a:ext cx="238680" cy="504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3FF7DFF1-6BCB-7F65-D355-4007F5678A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8475" y="2098223"/>
                <a:ext cx="256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89136531-E3FC-D5EE-B4DB-C4CB48EBE744}"/>
                  </a:ext>
                </a:extLst>
              </p14:cNvPr>
              <p14:cNvContentPartPr/>
              <p14:nvPr/>
            </p14:nvContentPartPr>
            <p14:xfrm>
              <a:off x="3404955" y="2173823"/>
              <a:ext cx="93600" cy="756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89136531-E3FC-D5EE-B4DB-C4CB48EBE7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6315" y="2164823"/>
                <a:ext cx="1112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A67D2836-59D0-ED92-1F16-7B3A19F93F52}"/>
                  </a:ext>
                </a:extLst>
              </p14:cNvPr>
              <p14:cNvContentPartPr/>
              <p14:nvPr/>
            </p14:nvContentPartPr>
            <p14:xfrm>
              <a:off x="4114515" y="2173823"/>
              <a:ext cx="205200" cy="504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A67D2836-59D0-ED92-1F16-7B3A19F93F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5875" y="2164823"/>
                <a:ext cx="222840" cy="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31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E130971A-BAD0-59F7-E777-984A7AC610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4262" y="1522452"/>
            <a:ext cx="2969737" cy="1447629"/>
          </a:xfrm>
        </p:spPr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0747599-2E0E-8D7C-6D70-955EACDBA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93486" y="3202675"/>
            <a:ext cx="2874962" cy="658397"/>
          </a:xfrm>
        </p:spPr>
        <p:txBody>
          <a:bodyPr>
            <a:normAutofit fontScale="92500"/>
          </a:bodyPr>
          <a:lstStyle/>
          <a:p>
            <a:r>
              <a:rPr lang="ca-ES" sz="1600" dirty="0"/>
              <a:t>Tramitació pel portal de tràmits de la Diputació (PMT)</a:t>
            </a:r>
          </a:p>
          <a:p>
            <a:endParaRPr lang="ca-ES" sz="1600" dirty="0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23B138FA-4912-0FCB-E6D2-61033749D7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88261" y="4041320"/>
            <a:ext cx="2874962" cy="917864"/>
          </a:xfrm>
        </p:spPr>
        <p:txBody>
          <a:bodyPr>
            <a:normAutofit/>
          </a:bodyPr>
          <a:lstStyle/>
          <a:p>
            <a:r>
              <a:rPr lang="ca-ES" dirty="0"/>
              <a:t>- Caldrà emplenar el formulari de la pantalla i adjuntar </a:t>
            </a:r>
            <a:r>
              <a:rPr lang="ca-ES" dirty="0" err="1"/>
              <a:t>l’excel</a:t>
            </a:r>
            <a:r>
              <a:rPr lang="ca-ES" dirty="0"/>
              <a:t>.</a:t>
            </a:r>
          </a:p>
        </p:txBody>
      </p:sp>
      <p:sp>
        <p:nvSpPr>
          <p:cNvPr id="7" name="Contenidor de text 6">
            <a:extLst>
              <a:ext uri="{FF2B5EF4-FFF2-40B4-BE49-F238E27FC236}">
                <a16:creationId xmlns:a16="http://schemas.microsoft.com/office/drawing/2014/main" id="{73E9B226-A1C8-F60C-A5BA-B88BB698D0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86972" y="3183212"/>
            <a:ext cx="2969737" cy="917864"/>
          </a:xfrm>
        </p:spPr>
        <p:txBody>
          <a:bodyPr>
            <a:noAutofit/>
          </a:bodyPr>
          <a:lstStyle/>
          <a:p>
            <a:r>
              <a:rPr lang="ca-ES" sz="1600" dirty="0"/>
              <a:t>Tornar a presentar el mateix </a:t>
            </a:r>
            <a:r>
              <a:rPr lang="ca-ES" sz="1600" dirty="0" err="1"/>
              <a:t>Formul</a:t>
            </a:r>
            <a:r>
              <a:rPr lang="ca-ES" sz="1600" dirty="0"/>
              <a:t>. </a:t>
            </a:r>
            <a:r>
              <a:rPr lang="ca-ES" sz="1600" dirty="0" err="1"/>
              <a:t>excel</a:t>
            </a:r>
            <a:r>
              <a:rPr lang="ca-ES" sz="1600" dirty="0"/>
              <a:t> de recompte de cares a digitalitzar</a:t>
            </a:r>
          </a:p>
        </p:txBody>
      </p:sp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EE721FA3-0BF7-529D-1A3D-A1D52F016E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74261" y="4041320"/>
            <a:ext cx="2943311" cy="917864"/>
          </a:xfrm>
        </p:spPr>
        <p:txBody>
          <a:bodyPr>
            <a:normAutofit fontScale="85000" lnSpcReduction="10000"/>
          </a:bodyPr>
          <a:lstStyle/>
          <a:p>
            <a:r>
              <a:rPr lang="ca-ES" dirty="0"/>
              <a:t>- Emplenar el full de recompte de cares per a l’exercici de 2025.</a:t>
            </a:r>
          </a:p>
          <a:p>
            <a:r>
              <a:rPr lang="ca-ES" dirty="0"/>
              <a:t>- Cal especificar les sèries, la cronologia i el número de cares segons mides.</a:t>
            </a:r>
          </a:p>
        </p:txBody>
      </p:sp>
      <p:sp>
        <p:nvSpPr>
          <p:cNvPr id="10" name="Contenidor de text 9">
            <a:extLst>
              <a:ext uri="{FF2B5EF4-FFF2-40B4-BE49-F238E27FC236}">
                <a16:creationId xmlns:a16="http://schemas.microsoft.com/office/drawing/2014/main" id="{44D59B0C-82F5-4687-7DE2-ACC0D3B189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3183212"/>
            <a:ext cx="2874962" cy="658397"/>
          </a:xfrm>
        </p:spPr>
        <p:txBody>
          <a:bodyPr>
            <a:normAutofit/>
          </a:bodyPr>
          <a:lstStyle/>
          <a:p>
            <a:r>
              <a:rPr lang="ca-ES" sz="1600" dirty="0"/>
              <a:t>Seguir el Recurs del Catàleg de serveis de 2025</a:t>
            </a:r>
          </a:p>
        </p:txBody>
      </p:sp>
      <p:sp>
        <p:nvSpPr>
          <p:cNvPr id="11" name="Contenidor de text 10">
            <a:extLst>
              <a:ext uri="{FF2B5EF4-FFF2-40B4-BE49-F238E27FC236}">
                <a16:creationId xmlns:a16="http://schemas.microsoft.com/office/drawing/2014/main" id="{F4191D8D-D4A8-09E4-66B1-12A13686D1F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4049485"/>
            <a:ext cx="2874962" cy="917864"/>
          </a:xfrm>
        </p:spPr>
        <p:txBody>
          <a:bodyPr/>
          <a:lstStyle/>
          <a:p>
            <a:r>
              <a:rPr lang="ca-ES" dirty="0"/>
              <a:t>Al Catàleg de serveis trobareu la fitxa nova explicativa del Recurs de digitalització.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3552302-0F39-D312-2F6D-267E2AC6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270649F-41C0-7D7D-2D22-E5AF08D9F39D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3.2 B – La sol·licitud (2025)</a:t>
            </a:r>
            <a:r>
              <a:rPr lang="ca-E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pic>
        <p:nvPicPr>
          <p:cNvPr id="23" name="Imatge 22">
            <a:extLst>
              <a:ext uri="{FF2B5EF4-FFF2-40B4-BE49-F238E27FC236}">
                <a16:creationId xmlns:a16="http://schemas.microsoft.com/office/drawing/2014/main" id="{8D00D075-BD06-2634-08E5-B069D262D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" t="27552" r="58196"/>
          <a:stretch/>
        </p:blipFill>
        <p:spPr>
          <a:xfrm>
            <a:off x="6200775" y="1525933"/>
            <a:ext cx="2916798" cy="1438287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63E5ADB7-4CD8-3BAD-4C7D-6FA91307B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96" t="16040" r="62916" b="14818"/>
          <a:stretch/>
        </p:blipFill>
        <p:spPr>
          <a:xfrm>
            <a:off x="860425" y="1522452"/>
            <a:ext cx="1254367" cy="1660760"/>
          </a:xfrm>
          <a:prstGeom prst="rect">
            <a:avLst/>
          </a:prstGeom>
          <a:effectLst>
            <a:glow rad="127000">
              <a:schemeClr val="accent1">
                <a:alpha val="5000"/>
              </a:schemeClr>
            </a:glow>
          </a:effectLst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43E1C15E-F367-00D7-A4E0-EFC5F0505E0C}"/>
              </a:ext>
            </a:extLst>
          </p:cNvPr>
          <p:cNvSpPr txBox="1"/>
          <p:nvPr/>
        </p:nvSpPr>
        <p:spPr>
          <a:xfrm rot="19613560">
            <a:off x="284162" y="1986088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500" b="1" u="sng" dirty="0">
                <a:solidFill>
                  <a:schemeClr val="accent4">
                    <a:lumMod val="60000"/>
                    <a:lumOff val="40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</a:rPr>
              <a:t>GENER </a:t>
            </a:r>
          </a:p>
          <a:p>
            <a:pPr algn="ctr"/>
            <a:r>
              <a:rPr lang="ca-ES" sz="1500" u="sng" dirty="0">
                <a:solidFill>
                  <a:schemeClr val="accent4">
                    <a:lumMod val="60000"/>
                    <a:lumOff val="40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</a:rPr>
              <a:t>Catàleg de serveis de 2025</a:t>
            </a:r>
          </a:p>
        </p:txBody>
      </p:sp>
      <p:pic>
        <p:nvPicPr>
          <p:cNvPr id="19" name="Imatge 18">
            <a:extLst>
              <a:ext uri="{FF2B5EF4-FFF2-40B4-BE49-F238E27FC236}">
                <a16:creationId xmlns:a16="http://schemas.microsoft.com/office/drawing/2014/main" id="{4CFEA6E5-B1B0-0D69-D8C6-18CB089E33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021"/>
          <a:stretch/>
        </p:blipFill>
        <p:spPr>
          <a:xfrm>
            <a:off x="3078801" y="1499952"/>
            <a:ext cx="2968393" cy="14774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12360E14-A818-1A43-522F-7E4421F3FFCB}"/>
                  </a:ext>
                </a:extLst>
              </p14:cNvPr>
              <p14:cNvContentPartPr/>
              <p14:nvPr/>
            </p14:nvContentPartPr>
            <p14:xfrm>
              <a:off x="3316755" y="1991303"/>
              <a:ext cx="209880" cy="864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12360E14-A818-1A43-522F-7E4421F3FF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07755" y="1982663"/>
                <a:ext cx="227520" cy="25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E2EC805C-EC8E-4ED0-1EBD-7A3A8D161E3B}"/>
                  </a:ext>
                </a:extLst>
              </p14:cNvPr>
              <p14:cNvContentPartPr/>
              <p14:nvPr/>
            </p14:nvContentPartPr>
            <p14:xfrm>
              <a:off x="4331235" y="1988063"/>
              <a:ext cx="98280" cy="684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E2EC805C-EC8E-4ED0-1EBD-7A3A8D161E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2235" y="1979513"/>
                <a:ext cx="115920" cy="23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3FF7DFF1-6BCB-7F65-D355-4007F5678A44}"/>
                  </a:ext>
                </a:extLst>
              </p14:cNvPr>
              <p14:cNvContentPartPr/>
              <p14:nvPr/>
            </p14:nvContentPartPr>
            <p14:xfrm>
              <a:off x="3407475" y="2107223"/>
              <a:ext cx="238680" cy="504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3FF7DFF1-6BCB-7F65-D355-4007F5678A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98475" y="2098823"/>
                <a:ext cx="256320" cy="21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89136531-E3FC-D5EE-B4DB-C4CB48EBE744}"/>
                  </a:ext>
                </a:extLst>
              </p14:cNvPr>
              <p14:cNvContentPartPr/>
              <p14:nvPr/>
            </p14:nvContentPartPr>
            <p14:xfrm>
              <a:off x="3404955" y="2173823"/>
              <a:ext cx="93600" cy="756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89136531-E3FC-D5EE-B4DB-C4CB48EBE7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5920" y="2165232"/>
                <a:ext cx="111308" cy="2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A67D2836-59D0-ED92-1F16-7B3A19F93F52}"/>
                  </a:ext>
                </a:extLst>
              </p14:cNvPr>
              <p14:cNvContentPartPr/>
              <p14:nvPr/>
            </p14:nvContentPartPr>
            <p14:xfrm>
              <a:off x="4114515" y="2173823"/>
              <a:ext cx="205200" cy="504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A67D2836-59D0-ED92-1F16-7B3A19F93F5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05515" y="2165423"/>
                <a:ext cx="222840" cy="215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290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F5E11FB-A63C-EDEF-AE23-D924D18A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3FEDD28A-4473-477D-86E9-4CC0DA9D49BC}"/>
              </a:ext>
            </a:extLst>
          </p:cNvPr>
          <p:cNvSpPr txBox="1">
            <a:spLocks/>
          </p:cNvSpPr>
          <p:nvPr/>
        </p:nvSpPr>
        <p:spPr>
          <a:xfrm>
            <a:off x="511217" y="1588605"/>
            <a:ext cx="8476379" cy="6822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En la sol·licitud, a través del PMT, l’Ajuntament pren el compromís d’assumir el 50% de la seva despesa segons l’any.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B0D164E0-85EA-409E-C86B-E06311D224B6}"/>
              </a:ext>
            </a:extLst>
          </p:cNvPr>
          <p:cNvSpPr txBox="1"/>
          <p:nvPr/>
        </p:nvSpPr>
        <p:spPr>
          <a:xfrm>
            <a:off x="104008" y="1668740"/>
            <a:ext cx="40721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1.</a:t>
            </a:r>
          </a:p>
        </p:txBody>
      </p:sp>
      <p:sp>
        <p:nvSpPr>
          <p:cNvPr id="14" name="Contenidor de text 5">
            <a:extLst>
              <a:ext uri="{FF2B5EF4-FFF2-40B4-BE49-F238E27FC236}">
                <a16:creationId xmlns:a16="http://schemas.microsoft.com/office/drawing/2014/main" id="{AEB18BEB-5A6D-D29F-E274-1A98729AEE2B}"/>
              </a:ext>
            </a:extLst>
          </p:cNvPr>
          <p:cNvSpPr txBox="1">
            <a:spLocks/>
          </p:cNvSpPr>
          <p:nvPr/>
        </p:nvSpPr>
        <p:spPr>
          <a:xfrm>
            <a:off x="513675" y="3043240"/>
            <a:ext cx="8367102" cy="10440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Cada any, quan finalitzin el treball de digitalització, des de Diputació es comunicarà als Ajuntaments la quantitat que han d’aportar a la Caixa de Diputació per pagar la Digitalització de documents de l’exercici corresponent.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72386421-6114-62C9-03C0-81EB61C1CF97}"/>
              </a:ext>
            </a:extLst>
          </p:cNvPr>
          <p:cNvSpPr txBox="1"/>
          <p:nvPr/>
        </p:nvSpPr>
        <p:spPr>
          <a:xfrm>
            <a:off x="106466" y="3062290"/>
            <a:ext cx="40721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3.</a:t>
            </a:r>
          </a:p>
        </p:txBody>
      </p:sp>
      <p:sp>
        <p:nvSpPr>
          <p:cNvPr id="16" name="Contenidor de text 5">
            <a:extLst>
              <a:ext uri="{FF2B5EF4-FFF2-40B4-BE49-F238E27FC236}">
                <a16:creationId xmlns:a16="http://schemas.microsoft.com/office/drawing/2014/main" id="{D87CB26E-4FEA-5B0C-EE4F-A0D42AD43DDB}"/>
              </a:ext>
            </a:extLst>
          </p:cNvPr>
          <p:cNvSpPr txBox="1">
            <a:spLocks/>
          </p:cNvSpPr>
          <p:nvPr/>
        </p:nvSpPr>
        <p:spPr>
          <a:xfrm>
            <a:off x="513675" y="4078600"/>
            <a:ext cx="8474083" cy="432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El Ajuntaments a través del PMT faran l’ingrés de la seva part.</a:t>
            </a:r>
          </a:p>
          <a:p>
            <a:pPr marL="0" indent="0">
              <a:buNone/>
            </a:pPr>
            <a:endParaRPr lang="ca-ES" sz="1900" dirty="0"/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C6BB0CA0-6148-EA05-DD2D-CEF0E5A53D3D}"/>
              </a:ext>
            </a:extLst>
          </p:cNvPr>
          <p:cNvSpPr txBox="1"/>
          <p:nvPr/>
        </p:nvSpPr>
        <p:spPr>
          <a:xfrm>
            <a:off x="106466" y="4097651"/>
            <a:ext cx="40721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4.</a:t>
            </a:r>
          </a:p>
        </p:txBody>
      </p:sp>
      <p:sp>
        <p:nvSpPr>
          <p:cNvPr id="19" name="Contenidor de text 5">
            <a:extLst>
              <a:ext uri="{FF2B5EF4-FFF2-40B4-BE49-F238E27FC236}">
                <a16:creationId xmlns:a16="http://schemas.microsoft.com/office/drawing/2014/main" id="{BC3CA727-20D7-D402-BFE3-C6EFF55B6EBB}"/>
              </a:ext>
            </a:extLst>
          </p:cNvPr>
          <p:cNvSpPr txBox="1">
            <a:spLocks/>
          </p:cNvSpPr>
          <p:nvPr/>
        </p:nvSpPr>
        <p:spPr>
          <a:xfrm>
            <a:off x="513675" y="4559071"/>
            <a:ext cx="8367102" cy="43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Finalment, es liquidarà el contracte.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15330CA3-6252-BEF5-20B4-BDB551C3A94A}"/>
              </a:ext>
            </a:extLst>
          </p:cNvPr>
          <p:cNvSpPr txBox="1"/>
          <p:nvPr/>
        </p:nvSpPr>
        <p:spPr>
          <a:xfrm>
            <a:off x="106466" y="4559071"/>
            <a:ext cx="40721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5.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9D1B80-D62D-749B-9EEC-B379F31367A7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3.2 C – El copagament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idor de text 5">
            <a:extLst>
              <a:ext uri="{FF2B5EF4-FFF2-40B4-BE49-F238E27FC236}">
                <a16:creationId xmlns:a16="http://schemas.microsoft.com/office/drawing/2014/main" id="{8EB14A3E-8523-73BD-BE6C-EB611C5AD007}"/>
              </a:ext>
            </a:extLst>
          </p:cNvPr>
          <p:cNvSpPr txBox="1">
            <a:spLocks/>
          </p:cNvSpPr>
          <p:nvPr/>
        </p:nvSpPr>
        <p:spPr>
          <a:xfrm>
            <a:off x="511217" y="2330221"/>
            <a:ext cx="8367102" cy="43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Quan s’adjudiqui i es faci el contracte, es fixaran els preus unitaris i es comunicaran als Arxius.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4510D89C-29D0-A193-7852-2A89524BF399}"/>
              </a:ext>
            </a:extLst>
          </p:cNvPr>
          <p:cNvSpPr txBox="1"/>
          <p:nvPr/>
        </p:nvSpPr>
        <p:spPr>
          <a:xfrm>
            <a:off x="104008" y="2330221"/>
            <a:ext cx="40721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88652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5852F194-82C3-9172-5C5C-7072084EEA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6266" y="2623131"/>
            <a:ext cx="3956670" cy="598937"/>
          </a:xfrm>
        </p:spPr>
        <p:txBody>
          <a:bodyPr>
            <a:noAutofit/>
          </a:bodyPr>
          <a:lstStyle/>
          <a:p>
            <a:r>
              <a:rPr lang="ca-ES" sz="1800" dirty="0"/>
              <a:t>La descripció de la documentació al formulari.</a:t>
            </a:r>
          </a:p>
        </p:txBody>
      </p:sp>
      <p:sp>
        <p:nvSpPr>
          <p:cNvPr id="9" name="Contenidor de text 8">
            <a:extLst>
              <a:ext uri="{FF2B5EF4-FFF2-40B4-BE49-F238E27FC236}">
                <a16:creationId xmlns:a16="http://schemas.microsoft.com/office/drawing/2014/main" id="{C75E022D-6429-FE10-C3C3-DF5BFF222F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6266" y="3310204"/>
            <a:ext cx="3955254" cy="385619"/>
          </a:xfrm>
        </p:spPr>
        <p:txBody>
          <a:bodyPr>
            <a:noAutofit/>
          </a:bodyPr>
          <a:lstStyle/>
          <a:p>
            <a:r>
              <a:rPr lang="ca-ES" sz="1800" dirty="0"/>
              <a:t>Els fons i les sèries proposades.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B8C47FE-5518-52CA-9C38-CA2A56F4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28F5CD4-C03A-5D8D-A3D0-9D0C8E30C64B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3.3 – Valoració de les sol·licituds</a:t>
            </a:r>
            <a:r>
              <a:rPr lang="ca-E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13" name="Contenidor de text 5">
            <a:extLst>
              <a:ext uri="{FF2B5EF4-FFF2-40B4-BE49-F238E27FC236}">
                <a16:creationId xmlns:a16="http://schemas.microsoft.com/office/drawing/2014/main" id="{337EF276-04B5-5AD7-F375-FF97551DB96E}"/>
              </a:ext>
            </a:extLst>
          </p:cNvPr>
          <p:cNvSpPr txBox="1">
            <a:spLocks/>
          </p:cNvSpPr>
          <p:nvPr/>
        </p:nvSpPr>
        <p:spPr>
          <a:xfrm>
            <a:off x="65568" y="1528827"/>
            <a:ext cx="4240962" cy="640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/>
              <a:t>S’intentarà donar suport al màxim de sol·licituds fins esgotar el pressupost.</a:t>
            </a:r>
          </a:p>
        </p:txBody>
      </p:sp>
      <p:sp>
        <p:nvSpPr>
          <p:cNvPr id="15" name="Contenidor de text 5">
            <a:extLst>
              <a:ext uri="{FF2B5EF4-FFF2-40B4-BE49-F238E27FC236}">
                <a16:creationId xmlns:a16="http://schemas.microsoft.com/office/drawing/2014/main" id="{409A2F2C-2DFE-2875-DBA6-20CA1886ABF7}"/>
              </a:ext>
            </a:extLst>
          </p:cNvPr>
          <p:cNvSpPr txBox="1">
            <a:spLocks/>
          </p:cNvSpPr>
          <p:nvPr/>
        </p:nvSpPr>
        <p:spPr>
          <a:xfrm>
            <a:off x="513676" y="3783959"/>
            <a:ext cx="3956670" cy="639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/>
              <a:t>La participació en d’altres edicions.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9069DBE6-807F-C9AB-E4F1-50CA33117A00}"/>
              </a:ext>
            </a:extLst>
          </p:cNvPr>
          <p:cNvSpPr txBox="1"/>
          <p:nvPr/>
        </p:nvSpPr>
        <p:spPr>
          <a:xfrm>
            <a:off x="130409" y="3772356"/>
            <a:ext cx="599713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3.</a:t>
            </a:r>
          </a:p>
        </p:txBody>
      </p:sp>
      <p:sp>
        <p:nvSpPr>
          <p:cNvPr id="26" name="QuadreDeText 25">
            <a:extLst>
              <a:ext uri="{FF2B5EF4-FFF2-40B4-BE49-F238E27FC236}">
                <a16:creationId xmlns:a16="http://schemas.microsoft.com/office/drawing/2014/main" id="{C01E2157-5587-2662-2754-86746719B07B}"/>
              </a:ext>
            </a:extLst>
          </p:cNvPr>
          <p:cNvSpPr txBox="1"/>
          <p:nvPr/>
        </p:nvSpPr>
        <p:spPr>
          <a:xfrm>
            <a:off x="129056" y="2606128"/>
            <a:ext cx="599713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1.</a:t>
            </a:r>
          </a:p>
        </p:txBody>
      </p:sp>
      <p:sp>
        <p:nvSpPr>
          <p:cNvPr id="27" name="QuadreDeText 26">
            <a:extLst>
              <a:ext uri="{FF2B5EF4-FFF2-40B4-BE49-F238E27FC236}">
                <a16:creationId xmlns:a16="http://schemas.microsoft.com/office/drawing/2014/main" id="{E388137A-AF33-7340-F594-E6A7D2E319C7}"/>
              </a:ext>
            </a:extLst>
          </p:cNvPr>
          <p:cNvSpPr txBox="1"/>
          <p:nvPr/>
        </p:nvSpPr>
        <p:spPr>
          <a:xfrm>
            <a:off x="119822" y="3287013"/>
            <a:ext cx="599713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2.</a:t>
            </a:r>
          </a:p>
        </p:txBody>
      </p:sp>
      <p:pic>
        <p:nvPicPr>
          <p:cNvPr id="30" name="Contenidor d'imatge 29">
            <a:extLst>
              <a:ext uri="{FF2B5EF4-FFF2-40B4-BE49-F238E27FC236}">
                <a16:creationId xmlns:a16="http://schemas.microsoft.com/office/drawing/2014/main" id="{E3B7C29C-3827-BB7E-B728-A014E2B047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148" r="6148"/>
          <a:stretch>
            <a:fillRect/>
          </a:stretch>
        </p:blipFill>
        <p:spPr>
          <a:xfrm>
            <a:off x="4703522" y="1618312"/>
            <a:ext cx="4174357" cy="33061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F207A6FA-3AAD-9190-103B-9A2AF9F3E3CB}"/>
                  </a:ext>
                </a:extLst>
              </p14:cNvPr>
              <p14:cNvContentPartPr/>
              <p14:nvPr/>
            </p14:nvContentPartPr>
            <p14:xfrm>
              <a:off x="6905580" y="4485990"/>
              <a:ext cx="360" cy="36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F207A6FA-3AAD-9190-103B-9A2AF9F3E3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6580" y="44773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A3151CE4-2F95-C08C-E358-5C815F793E2E}"/>
                  </a:ext>
                </a:extLst>
              </p14:cNvPr>
              <p14:cNvContentPartPr/>
              <p14:nvPr/>
            </p14:nvContentPartPr>
            <p14:xfrm>
              <a:off x="8581740" y="4762470"/>
              <a:ext cx="360" cy="36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A3151CE4-2F95-C08C-E358-5C815F793E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72740" y="47534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ontenidor de text 5">
            <a:extLst>
              <a:ext uri="{FF2B5EF4-FFF2-40B4-BE49-F238E27FC236}">
                <a16:creationId xmlns:a16="http://schemas.microsoft.com/office/drawing/2014/main" id="{75388080-6F8C-06E8-00F9-584B59F06589}"/>
              </a:ext>
            </a:extLst>
          </p:cNvPr>
          <p:cNvSpPr txBox="1">
            <a:spLocks/>
          </p:cNvSpPr>
          <p:nvPr/>
        </p:nvSpPr>
        <p:spPr>
          <a:xfrm>
            <a:off x="513676" y="4511971"/>
            <a:ext cx="3956670" cy="581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/>
              <a:t>El volum i grandària de cares a digitalitzar.</a:t>
            </a: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D4B9173D-5087-886F-A0E0-388DDF504F2F}"/>
              </a:ext>
            </a:extLst>
          </p:cNvPr>
          <p:cNvSpPr txBox="1"/>
          <p:nvPr/>
        </p:nvSpPr>
        <p:spPr>
          <a:xfrm>
            <a:off x="130409" y="4552362"/>
            <a:ext cx="405857" cy="3745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4.</a:t>
            </a:r>
          </a:p>
        </p:txBody>
      </p:sp>
      <p:sp>
        <p:nvSpPr>
          <p:cNvPr id="4" name="Contenidor de text 5">
            <a:extLst>
              <a:ext uri="{FF2B5EF4-FFF2-40B4-BE49-F238E27FC236}">
                <a16:creationId xmlns:a16="http://schemas.microsoft.com/office/drawing/2014/main" id="{39E8E3FF-51D3-62CC-4FEB-6E6B6488079D}"/>
              </a:ext>
            </a:extLst>
          </p:cNvPr>
          <p:cNvSpPr txBox="1">
            <a:spLocks/>
          </p:cNvSpPr>
          <p:nvPr/>
        </p:nvSpPr>
        <p:spPr>
          <a:xfrm>
            <a:off x="106466" y="2163450"/>
            <a:ext cx="395667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/>
              <a:t>Es valorarà:</a:t>
            </a:r>
          </a:p>
        </p:txBody>
      </p:sp>
    </p:spTree>
    <p:extLst>
      <p:ext uri="{BB962C8B-B14F-4D97-AF65-F5344CB8AC3E}">
        <p14:creationId xmlns:p14="http://schemas.microsoft.com/office/powerpoint/2010/main" val="1901150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F5E11FB-A63C-EDEF-AE23-D924D18A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097A591-4CD4-2550-5957-978690709381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3.4 – Requeriments (1/2)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3FEDD28A-4473-477D-86E9-4CC0DA9D49BC}"/>
              </a:ext>
            </a:extLst>
          </p:cNvPr>
          <p:cNvSpPr txBox="1">
            <a:spLocks/>
          </p:cNvSpPr>
          <p:nvPr/>
        </p:nvSpPr>
        <p:spPr>
          <a:xfrm>
            <a:off x="536266" y="1588605"/>
            <a:ext cx="8367102" cy="43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Els arxius han d’estar adherits a la Central de Serveis Tècnics.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B0D164E0-85EA-409E-C86B-E06311D224B6}"/>
              </a:ext>
            </a:extLst>
          </p:cNvPr>
          <p:cNvSpPr txBox="1"/>
          <p:nvPr/>
        </p:nvSpPr>
        <p:spPr>
          <a:xfrm>
            <a:off x="129057" y="1588605"/>
            <a:ext cx="40721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1.</a:t>
            </a:r>
          </a:p>
        </p:txBody>
      </p:sp>
      <p:sp>
        <p:nvSpPr>
          <p:cNvPr id="14" name="Contenidor de text 5">
            <a:extLst>
              <a:ext uri="{FF2B5EF4-FFF2-40B4-BE49-F238E27FC236}">
                <a16:creationId xmlns:a16="http://schemas.microsoft.com/office/drawing/2014/main" id="{AEB18BEB-5A6D-D29F-E274-1A98729AEE2B}"/>
              </a:ext>
            </a:extLst>
          </p:cNvPr>
          <p:cNvSpPr txBox="1">
            <a:spLocks/>
          </p:cNvSpPr>
          <p:nvPr/>
        </p:nvSpPr>
        <p:spPr>
          <a:xfrm>
            <a:off x="537416" y="2029760"/>
            <a:ext cx="8367102" cy="43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Els municipis majors de 10.000 habitants han d’assumir la despesa del 50%.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72386421-6114-62C9-03C0-81EB61C1CF97}"/>
              </a:ext>
            </a:extLst>
          </p:cNvPr>
          <p:cNvSpPr txBox="1"/>
          <p:nvPr/>
        </p:nvSpPr>
        <p:spPr>
          <a:xfrm>
            <a:off x="130207" y="2029760"/>
            <a:ext cx="40721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2.</a:t>
            </a:r>
          </a:p>
        </p:txBody>
      </p:sp>
      <p:sp>
        <p:nvSpPr>
          <p:cNvPr id="16" name="Contenidor de text 5">
            <a:extLst>
              <a:ext uri="{FF2B5EF4-FFF2-40B4-BE49-F238E27FC236}">
                <a16:creationId xmlns:a16="http://schemas.microsoft.com/office/drawing/2014/main" id="{D87CB26E-4FEA-5B0C-EE4F-A0D42AD43DDB}"/>
              </a:ext>
            </a:extLst>
          </p:cNvPr>
          <p:cNvSpPr txBox="1">
            <a:spLocks/>
          </p:cNvSpPr>
          <p:nvPr/>
        </p:nvSpPr>
        <p:spPr>
          <a:xfrm>
            <a:off x="538562" y="2560295"/>
            <a:ext cx="8474083" cy="5626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Les sol·licituds de participació han de ser com a mínim d’un cost equivalent a 10.000 cares de mida DIN A4 per exercici.</a:t>
            </a:r>
          </a:p>
          <a:p>
            <a:pPr marL="0" indent="0">
              <a:buNone/>
            </a:pPr>
            <a:endParaRPr lang="ca-ES" sz="1900" dirty="0"/>
          </a:p>
          <a:p>
            <a:pPr marL="0" indent="0">
              <a:buNone/>
            </a:pPr>
            <a:endParaRPr lang="ca-ES" sz="1900" dirty="0"/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C6BB0CA0-6148-EA05-DD2D-CEF0E5A53D3D}"/>
              </a:ext>
            </a:extLst>
          </p:cNvPr>
          <p:cNvSpPr txBox="1"/>
          <p:nvPr/>
        </p:nvSpPr>
        <p:spPr>
          <a:xfrm>
            <a:off x="131354" y="2560296"/>
            <a:ext cx="40721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3.</a:t>
            </a: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5CE47065-663F-087E-2F2B-B73C949BB6B4}"/>
              </a:ext>
            </a:extLst>
          </p:cNvPr>
          <p:cNvSpPr txBox="1"/>
          <p:nvPr/>
        </p:nvSpPr>
        <p:spPr>
          <a:xfrm>
            <a:off x="615331" y="3745118"/>
            <a:ext cx="8043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1400" dirty="0"/>
              <a:t>Control de la llum natural (la sala ha de poder queda totalment a les fosques)</a:t>
            </a:r>
          </a:p>
          <a:p>
            <a:pPr marL="285750" indent="-285750">
              <a:buFontTx/>
              <a:buChar char="-"/>
            </a:pPr>
            <a:r>
              <a:rPr lang="ca-ES" sz="1400" dirty="0"/>
              <a:t>Sala equipada amb dues taules d’almenys 1 m2</a:t>
            </a:r>
          </a:p>
          <a:p>
            <a:pPr marL="285750" indent="-285750">
              <a:buFontTx/>
              <a:buChar char="-"/>
            </a:pPr>
            <a:r>
              <a:rPr lang="ca-ES" sz="1400" dirty="0"/>
              <a:t>Endolls</a:t>
            </a:r>
          </a:p>
          <a:p>
            <a:pPr marL="285750" indent="-285750">
              <a:buFontTx/>
              <a:buChar char="-"/>
            </a:pPr>
            <a:r>
              <a:rPr lang="ca-ES" sz="1400" dirty="0"/>
              <a:t>Disponibilitat horària d’almenys 8 hores cada dia laborable</a:t>
            </a:r>
          </a:p>
        </p:txBody>
      </p:sp>
      <p:sp>
        <p:nvSpPr>
          <p:cNvPr id="22" name="Contenidor de text 5">
            <a:extLst>
              <a:ext uri="{FF2B5EF4-FFF2-40B4-BE49-F238E27FC236}">
                <a16:creationId xmlns:a16="http://schemas.microsoft.com/office/drawing/2014/main" id="{DD59DAF1-0A76-8242-6500-464D9F03B5BA}"/>
              </a:ext>
            </a:extLst>
          </p:cNvPr>
          <p:cNvSpPr txBox="1">
            <a:spLocks/>
          </p:cNvSpPr>
          <p:nvPr/>
        </p:nvSpPr>
        <p:spPr>
          <a:xfrm>
            <a:off x="538564" y="3303963"/>
            <a:ext cx="8474083" cy="432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Els Arxius han de disposar d’una sala condicionada per a la digitalització:</a:t>
            </a:r>
          </a:p>
          <a:p>
            <a:pPr marL="0" indent="0">
              <a:buNone/>
            </a:pPr>
            <a:endParaRPr lang="ca-ES" sz="1900" dirty="0"/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4765C272-8EE4-26E3-0227-783877451B2A}"/>
              </a:ext>
            </a:extLst>
          </p:cNvPr>
          <p:cNvSpPr txBox="1"/>
          <p:nvPr/>
        </p:nvSpPr>
        <p:spPr>
          <a:xfrm>
            <a:off x="125630" y="3313118"/>
            <a:ext cx="40721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71569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F5E11FB-A63C-EDEF-AE23-D924D18A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097A591-4CD4-2550-5957-978690709381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3.4 – Requeriments (2/2)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3FEDD28A-4473-477D-86E9-4CC0DA9D49BC}"/>
              </a:ext>
            </a:extLst>
          </p:cNvPr>
          <p:cNvSpPr txBox="1">
            <a:spLocks/>
          </p:cNvSpPr>
          <p:nvPr/>
        </p:nvSpPr>
        <p:spPr>
          <a:xfrm>
            <a:off x="536265" y="1588605"/>
            <a:ext cx="8476379" cy="7064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Els arxius de la CST hauran d’haver presentat a l’OPC l’enquesta anual corresponent.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B0D164E0-85EA-409E-C86B-E06311D224B6}"/>
              </a:ext>
            </a:extLst>
          </p:cNvPr>
          <p:cNvSpPr txBox="1"/>
          <p:nvPr/>
        </p:nvSpPr>
        <p:spPr>
          <a:xfrm>
            <a:off x="129057" y="1588605"/>
            <a:ext cx="407210" cy="4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0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5.</a:t>
            </a:r>
          </a:p>
        </p:txBody>
      </p:sp>
      <p:sp>
        <p:nvSpPr>
          <p:cNvPr id="21" name="Contenidor de text 5">
            <a:extLst>
              <a:ext uri="{FF2B5EF4-FFF2-40B4-BE49-F238E27FC236}">
                <a16:creationId xmlns:a16="http://schemas.microsoft.com/office/drawing/2014/main" id="{63A88067-1679-DB03-8B2F-CB8B97ECB016}"/>
              </a:ext>
            </a:extLst>
          </p:cNvPr>
          <p:cNvSpPr txBox="1">
            <a:spLocks/>
          </p:cNvSpPr>
          <p:nvPr/>
        </p:nvSpPr>
        <p:spPr>
          <a:xfrm>
            <a:off x="106465" y="4005447"/>
            <a:ext cx="8906179" cy="4320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dirty="0"/>
              <a:t>* L’incompliment d’aquests requeriments comporta l’exclusió de participació.</a:t>
            </a:r>
          </a:p>
        </p:txBody>
      </p:sp>
    </p:spTree>
    <p:extLst>
      <p:ext uri="{BB962C8B-B14F-4D97-AF65-F5344CB8AC3E}">
        <p14:creationId xmlns:p14="http://schemas.microsoft.com/office/powerpoint/2010/main" val="908555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F5E11FB-A63C-EDEF-AE23-D924D18A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097A591-4CD4-2550-5957-978690709381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Preguntes freqüents (1)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3FEDD28A-4473-477D-86E9-4CC0DA9D49BC}"/>
              </a:ext>
            </a:extLst>
          </p:cNvPr>
          <p:cNvSpPr txBox="1">
            <a:spLocks/>
          </p:cNvSpPr>
          <p:nvPr/>
        </p:nvSpPr>
        <p:spPr>
          <a:xfrm>
            <a:off x="396000" y="1540480"/>
            <a:ext cx="8476379" cy="7064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Puc presentar només planificació de Digitalització per l’any 2024</a:t>
            </a:r>
            <a:r>
              <a:rPr lang="ca-ES" sz="1900" dirty="0"/>
              <a:t>?</a:t>
            </a:r>
          </a:p>
          <a:p>
            <a:pPr marL="0" indent="0">
              <a:buNone/>
            </a:pPr>
            <a:r>
              <a:rPr lang="ca-ES" sz="1900" dirty="0"/>
              <a:t>Sí, es pot presentar la planificació pel 2024, o pel 2025 o pels dos anys.</a:t>
            </a:r>
          </a:p>
        </p:txBody>
      </p:sp>
      <p:sp>
        <p:nvSpPr>
          <p:cNvPr id="2" name="Contenidor de text 5">
            <a:extLst>
              <a:ext uri="{FF2B5EF4-FFF2-40B4-BE49-F238E27FC236}">
                <a16:creationId xmlns:a16="http://schemas.microsoft.com/office/drawing/2014/main" id="{24A579EC-9355-8168-B48C-7130B01E7314}"/>
              </a:ext>
            </a:extLst>
          </p:cNvPr>
          <p:cNvSpPr txBox="1">
            <a:spLocks/>
          </p:cNvSpPr>
          <p:nvPr/>
        </p:nvSpPr>
        <p:spPr>
          <a:xfrm>
            <a:off x="396000" y="2391165"/>
            <a:ext cx="8476379" cy="7064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El 2025 hi haurà convocatòria del Programa de Digitalització?</a:t>
            </a:r>
          </a:p>
          <a:p>
            <a:pPr marL="0" indent="0">
              <a:buNone/>
            </a:pPr>
            <a:r>
              <a:rPr lang="ca-ES" sz="1900" dirty="0"/>
              <a:t>No, només s’obrirà el període de sol·licituds al gener.</a:t>
            </a:r>
          </a:p>
        </p:txBody>
      </p:sp>
      <p:sp>
        <p:nvSpPr>
          <p:cNvPr id="3" name="Contenidor de text 5">
            <a:extLst>
              <a:ext uri="{FF2B5EF4-FFF2-40B4-BE49-F238E27FC236}">
                <a16:creationId xmlns:a16="http://schemas.microsoft.com/office/drawing/2014/main" id="{9890C8C8-DAB5-7962-A994-BBB31082EDFD}"/>
              </a:ext>
            </a:extLst>
          </p:cNvPr>
          <p:cNvSpPr txBox="1">
            <a:spLocks/>
          </p:cNvSpPr>
          <p:nvPr/>
        </p:nvSpPr>
        <p:spPr>
          <a:xfrm>
            <a:off x="396000" y="3273957"/>
            <a:ext cx="8674258" cy="17590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El fitxer </a:t>
            </a:r>
            <a:r>
              <a:rPr lang="ca-ES" sz="1900" b="1" dirty="0" err="1"/>
              <a:t>excel</a:t>
            </a:r>
            <a:r>
              <a:rPr lang="ca-ES" sz="1900" b="1" dirty="0"/>
              <a:t> de la fase de planificació i de la sol·licitud és el mateix?</a:t>
            </a:r>
          </a:p>
          <a:p>
            <a:pPr marL="0" indent="0">
              <a:spcBef>
                <a:spcPts val="0"/>
              </a:spcBef>
              <a:buNone/>
            </a:pPr>
            <a:r>
              <a:rPr lang="ca-ES" sz="1800" dirty="0"/>
              <a:t>Sí, </a:t>
            </a:r>
            <a:r>
              <a:rPr lang="ca-ES" sz="1800" dirty="0" err="1"/>
              <a:t>l’excel</a:t>
            </a:r>
            <a:r>
              <a:rPr lang="ca-ES" sz="1800" dirty="0"/>
              <a:t> de 2024 de la planificació i de la sol·licitud serà el mateix. Al 2025 passarà igual. Al presentar la sol·licitud formal caldrà adjuntar el mateix </a:t>
            </a:r>
            <a:r>
              <a:rPr lang="ca-ES" sz="1800" dirty="0" err="1"/>
              <a:t>excel</a:t>
            </a:r>
            <a:r>
              <a:rPr lang="ca-ES" sz="1800" dirty="0"/>
              <a:t> de la planificació.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a-ES" sz="1800" dirty="0"/>
              <a:t>Necessitem </a:t>
            </a:r>
            <a:r>
              <a:rPr lang="ca-ES" sz="1800" dirty="0" err="1"/>
              <a:t>l’excel</a:t>
            </a:r>
            <a:r>
              <a:rPr lang="ca-ES" sz="1800" dirty="0"/>
              <a:t> a l’octubre per començar a preparar l’expedient de contractació.</a:t>
            </a:r>
            <a:endParaRPr lang="ca-ES" sz="1900" dirty="0"/>
          </a:p>
          <a:p>
            <a:pPr marL="0" indent="0">
              <a:buNone/>
            </a:pPr>
            <a:endParaRPr lang="ca-ES" sz="1900" dirty="0"/>
          </a:p>
        </p:txBody>
      </p:sp>
    </p:spTree>
    <p:extLst>
      <p:ext uri="{BB962C8B-B14F-4D97-AF65-F5344CB8AC3E}">
        <p14:creationId xmlns:p14="http://schemas.microsoft.com/office/powerpoint/2010/main" val="253300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F5E11FB-A63C-EDEF-AE23-D924D18A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097A591-4CD4-2550-5957-978690709381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Preguntes freqüents (2)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3FEDD28A-4473-477D-86E9-4CC0DA9D49BC}"/>
              </a:ext>
            </a:extLst>
          </p:cNvPr>
          <p:cNvSpPr txBox="1">
            <a:spLocks/>
          </p:cNvSpPr>
          <p:nvPr/>
        </p:nvSpPr>
        <p:spPr>
          <a:xfrm>
            <a:off x="396000" y="2599257"/>
            <a:ext cx="8476379" cy="1339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Es poden demanar menys de 10.000 cares</a:t>
            </a:r>
            <a:r>
              <a:rPr lang="ca-ES" sz="1900" dirty="0"/>
              <a:t>?</a:t>
            </a:r>
          </a:p>
          <a:p>
            <a:pPr marL="0" indent="0">
              <a:buNone/>
            </a:pPr>
            <a:r>
              <a:rPr lang="ca-ES" sz="1900" dirty="0"/>
              <a:t>Sí, més que pel número de cares, es compta pel cost total de la digitalització que seria l’equivalent a uns 3.500 €. És la quantitat a partir de la qual les empreses consideren que és rentable traslladar les màquines. El fitxer </a:t>
            </a:r>
            <a:r>
              <a:rPr lang="ca-ES" sz="1900" dirty="0" err="1"/>
              <a:t>excel</a:t>
            </a:r>
            <a:r>
              <a:rPr lang="ca-ES" sz="1900" dirty="0"/>
              <a:t> fa una estimació del cost.</a:t>
            </a:r>
          </a:p>
        </p:txBody>
      </p:sp>
      <p:sp>
        <p:nvSpPr>
          <p:cNvPr id="9" name="Contenidor de text 5">
            <a:extLst>
              <a:ext uri="{FF2B5EF4-FFF2-40B4-BE49-F238E27FC236}">
                <a16:creationId xmlns:a16="http://schemas.microsoft.com/office/drawing/2014/main" id="{1C5A0288-8C6B-8AA1-28C8-9F0EB14852F3}"/>
              </a:ext>
            </a:extLst>
          </p:cNvPr>
          <p:cNvSpPr txBox="1">
            <a:spLocks/>
          </p:cNvSpPr>
          <p:nvPr/>
        </p:nvSpPr>
        <p:spPr>
          <a:xfrm>
            <a:off x="396000" y="1531720"/>
            <a:ext cx="8476379" cy="10331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Si a l’octubre de 2023 no es fa la planificació per al 2025 i al gener de 2025 es presenta la Sol·licitud, què passaria?</a:t>
            </a:r>
          </a:p>
          <a:p>
            <a:pPr marL="0" indent="0">
              <a:buNone/>
            </a:pPr>
            <a:r>
              <a:rPr lang="ca-ES" sz="1900" dirty="0"/>
              <a:t>La sol·licitud queda exclosa.</a:t>
            </a:r>
          </a:p>
        </p:txBody>
      </p:sp>
    </p:spTree>
    <p:extLst>
      <p:ext uri="{BB962C8B-B14F-4D97-AF65-F5344CB8AC3E}">
        <p14:creationId xmlns:p14="http://schemas.microsoft.com/office/powerpoint/2010/main" val="185449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6F8F410-7C5A-6791-2FFD-DB16FE61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D7470DD-133D-D7AE-55A8-0DAA3DA26489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Preguntes freqüents (3)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idor de text 5">
            <a:extLst>
              <a:ext uri="{FF2B5EF4-FFF2-40B4-BE49-F238E27FC236}">
                <a16:creationId xmlns:a16="http://schemas.microsoft.com/office/drawing/2014/main" id="{3DF1F010-32B1-55D3-718F-22B53FA5DBEA}"/>
              </a:ext>
            </a:extLst>
          </p:cNvPr>
          <p:cNvSpPr txBox="1">
            <a:spLocks/>
          </p:cNvSpPr>
          <p:nvPr/>
        </p:nvSpPr>
        <p:spPr>
          <a:xfrm>
            <a:off x="396000" y="3924565"/>
            <a:ext cx="8630013" cy="11390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Es pot sol·licitar la digitalització de llicències d’obres?</a:t>
            </a:r>
          </a:p>
          <a:p>
            <a:pPr marL="0" indent="0">
              <a:buNone/>
            </a:pPr>
            <a:r>
              <a:rPr lang="ca-ES" sz="1900" dirty="0"/>
              <a:t>Sí. El Programa de digitalització està obert a totes les sèries del fons municipal.</a:t>
            </a:r>
          </a:p>
        </p:txBody>
      </p:sp>
      <p:sp>
        <p:nvSpPr>
          <p:cNvPr id="3" name="Contenidor de text 5">
            <a:extLst>
              <a:ext uri="{FF2B5EF4-FFF2-40B4-BE49-F238E27FC236}">
                <a16:creationId xmlns:a16="http://schemas.microsoft.com/office/drawing/2014/main" id="{DEAFA542-7D26-F7AF-C875-A5C19119477B}"/>
              </a:ext>
            </a:extLst>
          </p:cNvPr>
          <p:cNvSpPr txBox="1">
            <a:spLocks/>
          </p:cNvSpPr>
          <p:nvPr/>
        </p:nvSpPr>
        <p:spPr>
          <a:xfrm>
            <a:off x="548400" y="1698417"/>
            <a:ext cx="8529232" cy="22261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Qui ha signar la instància de la planificació de la digitalització 2024 - 2025?</a:t>
            </a:r>
          </a:p>
          <a:p>
            <a:pPr marL="0" indent="0">
              <a:buNone/>
            </a:pPr>
            <a:r>
              <a:rPr lang="ca-ES" sz="1900" dirty="0"/>
              <a:t>Necessitem que la participació en el programa estigui sol·licitada per l’alcalde/alcaldessa, el/la regidor/a o el/la secretari/a de l’Ajuntament. </a:t>
            </a:r>
          </a:p>
          <a:p>
            <a:pPr marL="0" indent="0">
              <a:buNone/>
            </a:pPr>
            <a:r>
              <a:rPr lang="ca-ES" sz="1900" dirty="0"/>
              <a:t>Tenim dues opcions. La instància d’EACAT la signa el càrrec polític o el secretari. O bé, la instància d’EACAT la signa un funcionari i adjunta un document de sol·licitud signat pel responsable polític. </a:t>
            </a:r>
          </a:p>
        </p:txBody>
      </p:sp>
    </p:spTree>
    <p:extLst>
      <p:ext uri="{BB962C8B-B14F-4D97-AF65-F5344CB8AC3E}">
        <p14:creationId xmlns:p14="http://schemas.microsoft.com/office/powerpoint/2010/main" val="100886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F5E11FB-A63C-EDEF-AE23-D924D18A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097A591-4CD4-2550-5957-978690709381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Preguntes freqüents (4)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3FEDD28A-4473-477D-86E9-4CC0DA9D49BC}"/>
              </a:ext>
            </a:extLst>
          </p:cNvPr>
          <p:cNvSpPr txBox="1">
            <a:spLocks/>
          </p:cNvSpPr>
          <p:nvPr/>
        </p:nvSpPr>
        <p:spPr>
          <a:xfrm>
            <a:off x="177645" y="3204274"/>
            <a:ext cx="8788710" cy="16784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Sí no es disposa d’espai per a la digitalització, es pot sol·licitar la participació a la digitalització?</a:t>
            </a:r>
          </a:p>
          <a:p>
            <a:pPr marL="0" indent="0">
              <a:buNone/>
            </a:pPr>
            <a:r>
              <a:rPr lang="ca-ES" sz="1900" dirty="0"/>
              <a:t>Sí, però en la planificació i en sol·licitud s’haurà d’especificar que l’Ajuntament accepta el trasllat dels documents a la seu de l’empresa per a la seva digitalització.</a:t>
            </a:r>
          </a:p>
        </p:txBody>
      </p:sp>
      <p:sp>
        <p:nvSpPr>
          <p:cNvPr id="3" name="Contenidor de text 5">
            <a:extLst>
              <a:ext uri="{FF2B5EF4-FFF2-40B4-BE49-F238E27FC236}">
                <a16:creationId xmlns:a16="http://schemas.microsoft.com/office/drawing/2014/main" id="{2F5E6979-1F25-CCDF-308A-E89F2ECA5606}"/>
              </a:ext>
            </a:extLst>
          </p:cNvPr>
          <p:cNvSpPr txBox="1">
            <a:spLocks/>
          </p:cNvSpPr>
          <p:nvPr/>
        </p:nvSpPr>
        <p:spPr>
          <a:xfrm>
            <a:off x="177645" y="1698417"/>
            <a:ext cx="8476379" cy="10096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Es pot sol·licitar la digitalització de fons no municipals o fotografies?</a:t>
            </a:r>
          </a:p>
          <a:p>
            <a:pPr marL="0" indent="0">
              <a:buNone/>
            </a:pPr>
            <a:r>
              <a:rPr lang="ca-ES" sz="1900" dirty="0"/>
              <a:t>Sí. Però no es valoraran igual com les sol·licituds de documentació municipal.</a:t>
            </a:r>
          </a:p>
        </p:txBody>
      </p:sp>
    </p:spTree>
    <p:extLst>
      <p:ext uri="{BB962C8B-B14F-4D97-AF65-F5344CB8AC3E}">
        <p14:creationId xmlns:p14="http://schemas.microsoft.com/office/powerpoint/2010/main" val="340243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023AAE8-E2C5-DDEF-842F-9E9ED04B5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600" y="2146950"/>
            <a:ext cx="1064305" cy="849600"/>
          </a:xfrm>
        </p:spPr>
        <p:txBody>
          <a:bodyPr/>
          <a:lstStyle/>
          <a:p>
            <a:r>
              <a:rPr lang="ca-ES" dirty="0"/>
              <a:t>1-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2E287EEC-FDBF-71DE-D4C0-A64933883B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81134" y="2162261"/>
            <a:ext cx="6103322" cy="850344"/>
          </a:xfrm>
        </p:spPr>
        <p:txBody>
          <a:bodyPr/>
          <a:lstStyle/>
          <a:p>
            <a:pPr algn="l"/>
            <a:r>
              <a:rPr lang="ca-ES" dirty="0"/>
              <a:t>Principals canvis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0C445AB0-BD4E-9500-0C5A-8A568D83A5FD}"/>
              </a:ext>
            </a:extLst>
          </p:cNvPr>
          <p:cNvSpPr txBox="1"/>
          <p:nvPr/>
        </p:nvSpPr>
        <p:spPr>
          <a:xfrm>
            <a:off x="125401" y="804410"/>
            <a:ext cx="889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Programa de Digitalització de documents de la Central de Serveis Tècnics </a:t>
            </a:r>
          </a:p>
          <a:p>
            <a:pPr algn="ctr"/>
            <a:r>
              <a:rPr lang="ca-ES" dirty="0"/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10419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F5E11FB-A63C-EDEF-AE23-D924D18A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097A591-4CD4-2550-5957-978690709381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Preguntes freqüents (5)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3FEDD28A-4473-477D-86E9-4CC0DA9D49BC}"/>
              </a:ext>
            </a:extLst>
          </p:cNvPr>
          <p:cNvSpPr txBox="1">
            <a:spLocks/>
          </p:cNvSpPr>
          <p:nvPr/>
        </p:nvSpPr>
        <p:spPr>
          <a:xfrm>
            <a:off x="202890" y="3297582"/>
            <a:ext cx="8788710" cy="9831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Quan i com s’ha d’assumir el 50% de la despesa de digitalització</a:t>
            </a:r>
            <a:r>
              <a:rPr lang="ca-ES" sz="1900" dirty="0"/>
              <a:t>?</a:t>
            </a:r>
          </a:p>
          <a:p>
            <a:pPr marL="0" indent="0">
              <a:buNone/>
            </a:pPr>
            <a:r>
              <a:rPr lang="ca-ES" sz="1900" dirty="0"/>
              <a:t>S’haurà de manifestar en </a:t>
            </a:r>
            <a:r>
              <a:rPr lang="ca-ES" sz="1900" dirty="0" err="1"/>
              <a:t>l’excel</a:t>
            </a:r>
            <a:r>
              <a:rPr lang="ca-ES" sz="1900" dirty="0"/>
              <a:t> de la planificació i de la sol·licitud. Però en el PMT també s’haurà d’especificar.</a:t>
            </a:r>
          </a:p>
        </p:txBody>
      </p:sp>
      <p:sp>
        <p:nvSpPr>
          <p:cNvPr id="2" name="Contenidor de text 5">
            <a:extLst>
              <a:ext uri="{FF2B5EF4-FFF2-40B4-BE49-F238E27FC236}">
                <a16:creationId xmlns:a16="http://schemas.microsoft.com/office/drawing/2014/main" id="{1F98FA1B-1F10-0699-F9B7-F5298C164683}"/>
              </a:ext>
            </a:extLst>
          </p:cNvPr>
          <p:cNvSpPr txBox="1">
            <a:spLocks/>
          </p:cNvSpPr>
          <p:nvPr/>
        </p:nvSpPr>
        <p:spPr>
          <a:xfrm>
            <a:off x="202890" y="1775957"/>
            <a:ext cx="8476379" cy="1339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La digitalització dels documents majors de DIN A2?</a:t>
            </a:r>
          </a:p>
          <a:p>
            <a:pPr marL="0" indent="0">
              <a:buNone/>
            </a:pPr>
            <a:r>
              <a:rPr lang="ca-ES" sz="1900" dirty="0"/>
              <a:t>En aquests casos l’Arxiu haurà d’autoritzar a fer la digitalització d’aquests documents a la seu de l’empresa. Els escàners del programa no arriben a aquesta mida.</a:t>
            </a:r>
          </a:p>
        </p:txBody>
      </p:sp>
    </p:spTree>
    <p:extLst>
      <p:ext uri="{BB962C8B-B14F-4D97-AF65-F5344CB8AC3E}">
        <p14:creationId xmlns:p14="http://schemas.microsoft.com/office/powerpoint/2010/main" val="970493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6F8F410-7C5A-6791-2FFD-DB16FE61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D7470DD-133D-D7AE-55A8-0DAA3DA26489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Preguntes freqüents (6)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5D03B4EB-94EE-9B43-CB5D-E60F80FA2BB1}"/>
              </a:ext>
            </a:extLst>
          </p:cNvPr>
          <p:cNvSpPr txBox="1">
            <a:spLocks/>
          </p:cNvSpPr>
          <p:nvPr/>
        </p:nvSpPr>
        <p:spPr>
          <a:xfrm>
            <a:off x="202890" y="1699144"/>
            <a:ext cx="8476379" cy="226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a-ES" sz="1900" b="1" dirty="0"/>
              <a:t>Quant i quan haurà de pagar l’Ajuntament la seva part?</a:t>
            </a:r>
          </a:p>
          <a:p>
            <a:pPr marL="0" indent="0">
              <a:buNone/>
            </a:pPr>
            <a:r>
              <a:rPr lang="ca-ES" sz="1900" dirty="0"/>
              <a:t>Quan es faci el contracte, es fixarà la quantitat definitiva del 50% que ha d’aportar l’Ajuntament. </a:t>
            </a:r>
          </a:p>
          <a:p>
            <a:pPr marL="0" indent="0">
              <a:buNone/>
            </a:pPr>
            <a:r>
              <a:rPr lang="ca-ES" sz="1900" dirty="0"/>
              <a:t>Quan finalitzi la digitalització de 2024 i després la de 2025, l’empresa contractada lliuri els discos als Arxius i aquests donin el vistiplau als materials lliurats, aleshores, l’Ajuntament haurà de fer l’ingrés de la part corresponent a la Caixa de Diputació. Si no es fa l’ingrés, la Diputació de Barcelona ho restarà d’altres subvencions concedides a l’Ajuntament.</a:t>
            </a:r>
          </a:p>
        </p:txBody>
      </p:sp>
    </p:spTree>
    <p:extLst>
      <p:ext uri="{BB962C8B-B14F-4D97-AF65-F5344CB8AC3E}">
        <p14:creationId xmlns:p14="http://schemas.microsoft.com/office/powerpoint/2010/main" val="3413142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9055" y="1578170"/>
            <a:ext cx="8229600" cy="444261"/>
          </a:xfrm>
        </p:spPr>
        <p:txBody>
          <a:bodyPr>
            <a:noAutofit/>
          </a:bodyPr>
          <a:lstStyle/>
          <a:p>
            <a:r>
              <a:rPr lang="ca-ES" sz="3200" dirty="0"/>
              <a:t>Objectius de desenvolupament sostenible</a:t>
            </a:r>
            <a:endParaRPr lang="es-ES" sz="32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B23F8E1-CDAF-7843-B906-953184DE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79" y="2394972"/>
            <a:ext cx="600888" cy="600888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B8E9D892-55CE-2C4E-B02F-7E501F76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46" y="2379795"/>
            <a:ext cx="602842" cy="602842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E8B60413-7A37-354C-9304-55E5A2112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19" y="2379795"/>
            <a:ext cx="602842" cy="602842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2E012FD4-2ACB-394E-BD58-87D4E1207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892" y="2392649"/>
            <a:ext cx="602842" cy="602842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17A741C5-C584-0D42-927B-2C80FD115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765" y="2379795"/>
            <a:ext cx="602842" cy="602842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607F5D24-908A-684C-8922-CD36814F4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0638" y="2392649"/>
            <a:ext cx="603211" cy="60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8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553065" y="1804988"/>
            <a:ext cx="4018935" cy="491814"/>
          </a:xfrm>
        </p:spPr>
        <p:txBody>
          <a:bodyPr>
            <a:normAutofit/>
          </a:bodyPr>
          <a:lstStyle/>
          <a:p>
            <a:r>
              <a:rPr lang="ca-ES" sz="1700" dirty="0"/>
              <a:t>En la durada de la contractació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>
          <a:xfrm>
            <a:off x="553065" y="3220742"/>
            <a:ext cx="3959942" cy="491814"/>
          </a:xfrm>
        </p:spPr>
        <p:txBody>
          <a:bodyPr>
            <a:normAutofit/>
          </a:bodyPr>
          <a:lstStyle/>
          <a:p>
            <a:r>
              <a:rPr lang="ca-ES" sz="1700" dirty="0"/>
              <a:t>En la convocatòria de la sol·licitud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>
          <a:xfrm>
            <a:off x="5184057" y="3190338"/>
            <a:ext cx="3900948" cy="1411157"/>
          </a:xfrm>
        </p:spPr>
        <p:txBody>
          <a:bodyPr>
            <a:normAutofit/>
          </a:bodyPr>
          <a:lstStyle/>
          <a:p>
            <a:r>
              <a:rPr lang="ca-ES" dirty="0"/>
              <a:t>* Els Ajuntaments no hauran de fer contractació.</a:t>
            </a:r>
          </a:p>
          <a:p>
            <a:r>
              <a:rPr lang="ca-ES" dirty="0"/>
              <a:t>* El 50% de l’aportació de l’Ajuntament es liquidarà a la Diputació de Barcelona al final de l’execució del contracte.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7"/>
          </p:nvPr>
        </p:nvSpPr>
        <p:spPr>
          <a:xfrm>
            <a:off x="129055" y="1804988"/>
            <a:ext cx="571493" cy="491814"/>
          </a:xfrm>
        </p:spPr>
        <p:txBody>
          <a:bodyPr/>
          <a:lstStyle/>
          <a:p>
            <a:r>
              <a:rPr lang="es-ES" dirty="0"/>
              <a:t>1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129055" y="3220742"/>
            <a:ext cx="571493" cy="491814"/>
          </a:xfrm>
        </p:spPr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553065" y="3690106"/>
            <a:ext cx="3900948" cy="917864"/>
          </a:xfrm>
        </p:spPr>
        <p:txBody>
          <a:bodyPr>
            <a:normAutofit/>
          </a:bodyPr>
          <a:lstStyle/>
          <a:p>
            <a:r>
              <a:rPr lang="ca-ES" dirty="0"/>
              <a:t>* A l’octubre es presentarà la planificació (Catàleg de Serveis- EACAT).</a:t>
            </a:r>
          </a:p>
          <a:p>
            <a:r>
              <a:rPr lang="ca-ES" dirty="0"/>
              <a:t>* Al gener es presentarà la Sol·licitud (PMT).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886DED30-E192-7348-5BAF-008A4AF5D2B7}"/>
              </a:ext>
            </a:extLst>
          </p:cNvPr>
          <p:cNvSpPr txBox="1">
            <a:spLocks/>
          </p:cNvSpPr>
          <p:nvPr/>
        </p:nvSpPr>
        <p:spPr>
          <a:xfrm>
            <a:off x="5184059" y="2359314"/>
            <a:ext cx="3827206" cy="671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700" dirty="0"/>
              <a:t>En el procediment de contractació </a:t>
            </a:r>
          </a:p>
          <a:p>
            <a:r>
              <a:rPr lang="ca-ES" sz="1700" dirty="0"/>
              <a:t>i execució</a:t>
            </a:r>
          </a:p>
        </p:txBody>
      </p:sp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EF3C9741-C31F-827A-86D5-B62B84BFCE1B}"/>
              </a:ext>
            </a:extLst>
          </p:cNvPr>
          <p:cNvSpPr txBox="1">
            <a:spLocks/>
          </p:cNvSpPr>
          <p:nvPr/>
        </p:nvSpPr>
        <p:spPr>
          <a:xfrm>
            <a:off x="553064" y="2325329"/>
            <a:ext cx="3827205" cy="793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* Serà pels exercicis de 2024 i 2025, amb opció de dos anys més de pròrroga.</a:t>
            </a: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1AD95EF4-5681-CB76-5269-9B97DD97B985}"/>
              </a:ext>
            </a:extLst>
          </p:cNvPr>
          <p:cNvSpPr txBox="1">
            <a:spLocks/>
          </p:cNvSpPr>
          <p:nvPr/>
        </p:nvSpPr>
        <p:spPr>
          <a:xfrm>
            <a:off x="4748683" y="2353239"/>
            <a:ext cx="435375" cy="49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9900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3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D21212D-2D7D-0A3D-8D86-224D1A90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8" y="44141"/>
            <a:ext cx="7835541" cy="671479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</p:spTree>
    <p:extLst>
      <p:ext uri="{BB962C8B-B14F-4D97-AF65-F5344CB8AC3E}">
        <p14:creationId xmlns:p14="http://schemas.microsoft.com/office/powerpoint/2010/main" val="175705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023AAE8-E2C5-DDEF-842F-9E9ED04B5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968" y="1982419"/>
            <a:ext cx="1064305" cy="905902"/>
          </a:xfrm>
        </p:spPr>
        <p:txBody>
          <a:bodyPr/>
          <a:lstStyle/>
          <a:p>
            <a:r>
              <a:rPr lang="ca-ES" dirty="0"/>
              <a:t>2-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2E287EEC-FDBF-71DE-D4C0-A64933883B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6084" y="1940143"/>
            <a:ext cx="6103322" cy="990454"/>
          </a:xfrm>
        </p:spPr>
        <p:txBody>
          <a:bodyPr/>
          <a:lstStyle/>
          <a:p>
            <a:pPr algn="l"/>
            <a:r>
              <a:rPr lang="ca-ES" dirty="0"/>
              <a:t>Objectius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0C445AB0-BD4E-9500-0C5A-8A568D83A5FD}"/>
              </a:ext>
            </a:extLst>
          </p:cNvPr>
          <p:cNvSpPr txBox="1"/>
          <p:nvPr/>
        </p:nvSpPr>
        <p:spPr>
          <a:xfrm>
            <a:off x="125401" y="804410"/>
            <a:ext cx="889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Programa de Digitalització de documents de la Central de Serveis Tècnics </a:t>
            </a:r>
          </a:p>
          <a:p>
            <a:pPr algn="ctr"/>
            <a:r>
              <a:rPr lang="ca-ES" dirty="0"/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74672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15F0C9D7-410E-6668-96E5-C0FE78995A70}"/>
              </a:ext>
            </a:extLst>
          </p:cNvPr>
          <p:cNvSpPr txBox="1">
            <a:spLocks/>
          </p:cNvSpPr>
          <p:nvPr/>
        </p:nvSpPr>
        <p:spPr>
          <a:xfrm>
            <a:off x="700547" y="1543731"/>
            <a:ext cx="5940000" cy="49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Arial"/>
              <a:buNone/>
              <a:defRPr sz="2400" b="1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Facilitar-vos la feina</a:t>
            </a:r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109084DE-2251-F038-9D7F-C812FD7078F6}"/>
              </a:ext>
            </a:extLst>
          </p:cNvPr>
          <p:cNvSpPr txBox="1">
            <a:spLocks/>
          </p:cNvSpPr>
          <p:nvPr/>
        </p:nvSpPr>
        <p:spPr>
          <a:xfrm>
            <a:off x="700548" y="2467440"/>
            <a:ext cx="5940000" cy="49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Arial"/>
              <a:buNone/>
              <a:defRPr sz="2400" b="1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Aconseguir millors ofertes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4B01A722-A9D7-7D1B-42CC-3AB820E52718}"/>
              </a:ext>
            </a:extLst>
          </p:cNvPr>
          <p:cNvSpPr txBox="1">
            <a:spLocks/>
          </p:cNvSpPr>
          <p:nvPr/>
        </p:nvSpPr>
        <p:spPr>
          <a:xfrm>
            <a:off x="129055" y="1543731"/>
            <a:ext cx="571493" cy="49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Arial"/>
              <a:buNone/>
              <a:defRPr sz="24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dirty="0"/>
              <a:t>1 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8860E3A3-9EC6-1615-0C02-CA2215F57034}"/>
              </a:ext>
            </a:extLst>
          </p:cNvPr>
          <p:cNvSpPr txBox="1">
            <a:spLocks/>
          </p:cNvSpPr>
          <p:nvPr/>
        </p:nvSpPr>
        <p:spPr>
          <a:xfrm>
            <a:off x="129055" y="2467440"/>
            <a:ext cx="571493" cy="49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Arial"/>
              <a:buNone/>
              <a:defRPr sz="2400" b="1">
                <a:solidFill>
                  <a:srgbClr val="990036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dirty="0"/>
              <a:t>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27F5E965-1E50-DC91-6710-3B013C4D6CEE}"/>
              </a:ext>
            </a:extLst>
          </p:cNvPr>
          <p:cNvSpPr txBox="1">
            <a:spLocks/>
          </p:cNvSpPr>
          <p:nvPr/>
        </p:nvSpPr>
        <p:spPr>
          <a:xfrm>
            <a:off x="832873" y="2908778"/>
            <a:ext cx="6352918" cy="376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Arial"/>
              <a:buNone/>
              <a:defRPr sz="1400" b="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Els contractes seran més elevats i seran més interessants per les empreses.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568D5D11-B446-A6F1-AFFF-6E4E2DB03A2D}"/>
              </a:ext>
            </a:extLst>
          </p:cNvPr>
          <p:cNvSpPr txBox="1">
            <a:spLocks/>
          </p:cNvSpPr>
          <p:nvPr/>
        </p:nvSpPr>
        <p:spPr>
          <a:xfrm>
            <a:off x="699737" y="3391149"/>
            <a:ext cx="5940000" cy="49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Millorar el procediment i el calendari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F42ABE91-8303-051F-C4E3-1063C560C1D0}"/>
              </a:ext>
            </a:extLst>
          </p:cNvPr>
          <p:cNvSpPr txBox="1">
            <a:spLocks/>
          </p:cNvSpPr>
          <p:nvPr/>
        </p:nvSpPr>
        <p:spPr>
          <a:xfrm>
            <a:off x="133974" y="3391149"/>
            <a:ext cx="571493" cy="49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9900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3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B857C91D-1683-2FCB-F215-7228934B6EF9}"/>
              </a:ext>
            </a:extLst>
          </p:cNvPr>
          <p:cNvSpPr txBox="1">
            <a:spLocks/>
          </p:cNvSpPr>
          <p:nvPr/>
        </p:nvSpPr>
        <p:spPr>
          <a:xfrm>
            <a:off x="832873" y="3837080"/>
            <a:ext cx="6352918" cy="43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indent="0">
              <a:spcBef>
                <a:spcPct val="20000"/>
              </a:spcBef>
              <a:buFont typeface="Arial"/>
              <a:buNone/>
              <a:defRPr sz="1400" b="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ca-ES" dirty="0"/>
              <a:t>Realitzar les digitalitzacions en l’exercici programat.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CD860574-E3CC-7533-C319-89312B660D3D}"/>
              </a:ext>
            </a:extLst>
          </p:cNvPr>
          <p:cNvSpPr txBox="1">
            <a:spLocks/>
          </p:cNvSpPr>
          <p:nvPr/>
        </p:nvSpPr>
        <p:spPr>
          <a:xfrm>
            <a:off x="699737" y="4314859"/>
            <a:ext cx="5940000" cy="49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Obtenir millors resultats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9F541B8B-E7F4-F80D-ABD3-36B57ACD6351}"/>
              </a:ext>
            </a:extLst>
          </p:cNvPr>
          <p:cNvSpPr txBox="1">
            <a:spLocks/>
          </p:cNvSpPr>
          <p:nvPr/>
        </p:nvSpPr>
        <p:spPr>
          <a:xfrm>
            <a:off x="128245" y="4314859"/>
            <a:ext cx="571493" cy="491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9900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4</a:t>
            </a:r>
          </a:p>
        </p:txBody>
      </p:sp>
      <p:sp>
        <p:nvSpPr>
          <p:cNvPr id="16" name="Marcador de texto 8">
            <a:extLst>
              <a:ext uri="{FF2B5EF4-FFF2-40B4-BE49-F238E27FC236}">
                <a16:creationId xmlns:a16="http://schemas.microsoft.com/office/drawing/2014/main" id="{522B9DA4-D073-A947-3826-1CA988595F5E}"/>
              </a:ext>
            </a:extLst>
          </p:cNvPr>
          <p:cNvSpPr txBox="1">
            <a:spLocks/>
          </p:cNvSpPr>
          <p:nvPr/>
        </p:nvSpPr>
        <p:spPr>
          <a:xfrm>
            <a:off x="827144" y="4717857"/>
            <a:ext cx="6352918" cy="43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Reduir les incidències en les revisions dels treballs.</a:t>
            </a:r>
          </a:p>
        </p:txBody>
      </p:sp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58B21D35-8742-5475-4A19-93041E294DA7}"/>
              </a:ext>
            </a:extLst>
          </p:cNvPr>
          <p:cNvSpPr txBox="1">
            <a:spLocks/>
          </p:cNvSpPr>
          <p:nvPr/>
        </p:nvSpPr>
        <p:spPr>
          <a:xfrm>
            <a:off x="832873" y="1973199"/>
            <a:ext cx="6902655" cy="5384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No haureu de fer la contractació del 50%.</a:t>
            </a:r>
          </a:p>
          <a:p>
            <a:r>
              <a:rPr lang="ca-ES" dirty="0"/>
              <a:t>Farem convocatòries bianuals.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BDE494D5-C1C7-60FE-5050-36C6C0979ABE}"/>
              </a:ext>
            </a:extLst>
          </p:cNvPr>
          <p:cNvSpPr txBox="1">
            <a:spLocks/>
          </p:cNvSpPr>
          <p:nvPr/>
        </p:nvSpPr>
        <p:spPr>
          <a:xfrm>
            <a:off x="106466" y="110513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100"/>
              <a:t>Programa de Digitalització de documents de la CST 2024-2025</a:t>
            </a:r>
            <a:endParaRPr lang="ca-ES" sz="2100" dirty="0"/>
          </a:p>
        </p:txBody>
      </p:sp>
    </p:spTree>
    <p:extLst>
      <p:ext uri="{BB962C8B-B14F-4D97-AF65-F5344CB8AC3E}">
        <p14:creationId xmlns:p14="http://schemas.microsoft.com/office/powerpoint/2010/main" val="53989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023AAE8-E2C5-DDEF-842F-9E9ED04B5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68" y="2096676"/>
            <a:ext cx="936442" cy="950147"/>
          </a:xfrm>
        </p:spPr>
        <p:txBody>
          <a:bodyPr/>
          <a:lstStyle/>
          <a:p>
            <a:r>
              <a:rPr lang="ca-ES" dirty="0"/>
              <a:t>3-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2E287EEC-FDBF-71DE-D4C0-A64933883B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38010" y="2096676"/>
            <a:ext cx="6103322" cy="950147"/>
          </a:xfrm>
        </p:spPr>
        <p:txBody>
          <a:bodyPr/>
          <a:lstStyle/>
          <a:p>
            <a:pPr algn="l"/>
            <a:r>
              <a:rPr lang="ca-ES" dirty="0"/>
              <a:t>Bases del programa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0C445AB0-BD4E-9500-0C5A-8A568D83A5FD}"/>
              </a:ext>
            </a:extLst>
          </p:cNvPr>
          <p:cNvSpPr txBox="1"/>
          <p:nvPr/>
        </p:nvSpPr>
        <p:spPr>
          <a:xfrm>
            <a:off x="125401" y="804410"/>
            <a:ext cx="889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/>
              <a:t>Programa de Digitalització de documents de la Central de Serveis Tècnics </a:t>
            </a:r>
          </a:p>
          <a:p>
            <a:pPr algn="ctr"/>
            <a:r>
              <a:rPr lang="ca-ES" dirty="0"/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303032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2912607A-286F-EDF3-4455-7DDA215002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99046" y="3494171"/>
            <a:ext cx="2772000" cy="1368000"/>
          </a:xfrm>
        </p:spPr>
        <p:txBody>
          <a:bodyPr>
            <a:normAutofit fontScale="85000" lnSpcReduction="20000"/>
          </a:bodyPr>
          <a:lstStyle/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Actes del ple i comissió de govern en unitats documentals simples en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pdf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300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dpi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B258F924-A169-1712-A242-8601B64F2B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9055" y="1732074"/>
            <a:ext cx="2772000" cy="1368000"/>
          </a:xfrm>
        </p:spPr>
        <p:txBody>
          <a:bodyPr>
            <a:normAutofit/>
          </a:bodyPr>
          <a:lstStyle/>
          <a:p>
            <a:r>
              <a:rPr lang="ca-ES" dirty="0"/>
              <a:t>- Imatges en format </a:t>
            </a:r>
            <a:r>
              <a:rPr lang="ca-ES" dirty="0" err="1"/>
              <a:t>Tiff</a:t>
            </a:r>
            <a:endParaRPr lang="ca-ES" dirty="0"/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A5BA42FD-9BE6-9056-36DC-F4DC786C3C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199046" y="1722423"/>
            <a:ext cx="2772000" cy="1368000"/>
          </a:xfrm>
        </p:spPr>
        <p:txBody>
          <a:bodyPr>
            <a:normAutofit fontScale="92500" lnSpcReduction="10000"/>
          </a:bodyPr>
          <a:lstStyle/>
          <a:p>
            <a:r>
              <a:rPr lang="ca-ES" dirty="0"/>
              <a:t>- Unitats documentals compostes en </a:t>
            </a:r>
            <a:r>
              <a:rPr lang="ca-ES" dirty="0" err="1"/>
              <a:t>pdf</a:t>
            </a:r>
            <a:r>
              <a:rPr lang="ca-ES" dirty="0"/>
              <a:t> a 300 </a:t>
            </a:r>
            <a:r>
              <a:rPr lang="ca-ES" dirty="0" err="1"/>
              <a:t>dpi</a:t>
            </a:r>
            <a:endParaRPr lang="ca-ES" dirty="0"/>
          </a:p>
        </p:txBody>
      </p:sp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D67D7604-9B6B-27EF-E359-B230B3788B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69037" y="1722424"/>
            <a:ext cx="2772000" cy="1368000"/>
          </a:xfrm>
        </p:spPr>
        <p:txBody>
          <a:bodyPr>
            <a:normAutofit fontScale="92500" lnSpcReduction="10000"/>
          </a:bodyPr>
          <a:lstStyle/>
          <a:p>
            <a:r>
              <a:rPr lang="ca-ES" dirty="0"/>
              <a:t>- Unitats documentals compostes en </a:t>
            </a:r>
            <a:r>
              <a:rPr lang="ca-ES" dirty="0" err="1"/>
              <a:t>pdf</a:t>
            </a:r>
            <a:r>
              <a:rPr lang="ca-ES" dirty="0"/>
              <a:t> a 200 </a:t>
            </a:r>
            <a:r>
              <a:rPr lang="ca-ES" dirty="0" err="1"/>
              <a:t>dpi</a:t>
            </a:r>
            <a:endParaRPr lang="ca-ES" dirty="0"/>
          </a:p>
        </p:txBody>
      </p:sp>
      <p:sp>
        <p:nvSpPr>
          <p:cNvPr id="10" name="Contenidor de text 9">
            <a:extLst>
              <a:ext uri="{FF2B5EF4-FFF2-40B4-BE49-F238E27FC236}">
                <a16:creationId xmlns:a16="http://schemas.microsoft.com/office/drawing/2014/main" id="{A3F9F816-691B-735B-47D0-77D4E33D5C0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69037" y="3494171"/>
            <a:ext cx="2772000" cy="1368000"/>
          </a:xfrm>
        </p:spPr>
        <p:txBody>
          <a:bodyPr>
            <a:normAutofit fontScale="85000" lnSpcReduction="20000"/>
          </a:bodyPr>
          <a:lstStyle/>
          <a:p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Actes del ple i comissió de govern en unitats documentals simples en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pdf</a:t>
            </a:r>
            <a:r>
              <a:rPr lang="ca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200 </a:t>
            </a:r>
            <a:r>
              <a:rPr lang="ca-E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dpi</a:t>
            </a:r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ca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ontenidor de text 11">
            <a:extLst>
              <a:ext uri="{FF2B5EF4-FFF2-40B4-BE49-F238E27FC236}">
                <a16:creationId xmlns:a16="http://schemas.microsoft.com/office/drawing/2014/main" id="{02B4C99B-A564-0CCB-9989-22EE8E18412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9055" y="3494171"/>
            <a:ext cx="2772000" cy="1368000"/>
          </a:xfrm>
        </p:spPr>
        <p:txBody>
          <a:bodyPr>
            <a:normAutofit/>
          </a:bodyPr>
          <a:lstStyle/>
          <a:p>
            <a:r>
              <a:rPr lang="ca-ES" dirty="0"/>
              <a:t>- Fitxers base de dades en format .</a:t>
            </a:r>
            <a:r>
              <a:rPr lang="ca-ES" dirty="0" err="1"/>
              <a:t>xlsx</a:t>
            </a:r>
            <a:endParaRPr lang="ca-E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03E99FA-8FFC-55FA-5E73-744F880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AD7F0E7-8C6F-830B-4BD4-D892D780D8F9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3.1 - Productes que lliurarem</a:t>
            </a:r>
            <a:r>
              <a:rPr lang="ca-E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4984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4FC35575-4C61-BA94-95AC-326C2A3F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/>
              <a:t>Programa de Digitalització de documents de la CST 2024-2025</a:t>
            </a:r>
            <a:endParaRPr lang="ca-ES" sz="21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C0C902B-9F1C-92A3-05C6-336449777E39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>
                <a:solidFill>
                  <a:schemeClr val="tx1"/>
                </a:solidFill>
                <a:latin typeface="+mn-lt"/>
              </a:rPr>
              <a:t>3.2 - Com se sol·licita</a:t>
            </a:r>
            <a:r>
              <a:rPr lang="ca-ES" sz="2400">
                <a:solidFill>
                  <a:schemeClr val="tx1"/>
                </a:solidFill>
                <a:latin typeface="+mn-lt"/>
              </a:rPr>
              <a:t>:</a:t>
            </a:r>
            <a:endParaRPr lang="ca-E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03FF4112-F8BE-84E5-D4A4-FE22A5C1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14" t="2148" r="13916" b="63557"/>
          <a:stretch/>
        </p:blipFill>
        <p:spPr>
          <a:xfrm>
            <a:off x="1" y="1529900"/>
            <a:ext cx="2130577" cy="11710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F2AE0E9-E85A-BD33-BBCA-ADABC8F65EF6}"/>
              </a:ext>
            </a:extLst>
          </p:cNvPr>
          <p:cNvSpPr/>
          <p:nvPr/>
        </p:nvSpPr>
        <p:spPr>
          <a:xfrm>
            <a:off x="1" y="2693736"/>
            <a:ext cx="9108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Imatge 19">
            <a:extLst>
              <a:ext uri="{FF2B5EF4-FFF2-40B4-BE49-F238E27FC236}">
                <a16:creationId xmlns:a16="http://schemas.microsoft.com/office/drawing/2014/main" id="{2ED22212-97A5-8F92-79A0-0B10F12D4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" r="42203" b="35980"/>
          <a:stretch/>
        </p:blipFill>
        <p:spPr>
          <a:xfrm>
            <a:off x="1" y="2752096"/>
            <a:ext cx="2130578" cy="1171042"/>
          </a:xfrm>
          <a:prstGeom prst="rect">
            <a:avLst/>
          </a:prstGeom>
        </p:spPr>
      </p:pic>
      <p:pic>
        <p:nvPicPr>
          <p:cNvPr id="22" name="Imatge 21">
            <a:extLst>
              <a:ext uri="{FF2B5EF4-FFF2-40B4-BE49-F238E27FC236}">
                <a16:creationId xmlns:a16="http://schemas.microsoft.com/office/drawing/2014/main" id="{0986D131-9FE7-8EF0-8CDF-A40833F2F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" r="42203" b="35980"/>
          <a:stretch/>
        </p:blipFill>
        <p:spPr>
          <a:xfrm>
            <a:off x="0" y="3972458"/>
            <a:ext cx="2130579" cy="117104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559523B-20BB-26C4-D41D-5A4DF53D7AFF}"/>
              </a:ext>
            </a:extLst>
          </p:cNvPr>
          <p:cNvSpPr/>
          <p:nvPr/>
        </p:nvSpPr>
        <p:spPr>
          <a:xfrm>
            <a:off x="1" y="3946174"/>
            <a:ext cx="9108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6" name="Contenidor de text 4">
            <a:extLst>
              <a:ext uri="{FF2B5EF4-FFF2-40B4-BE49-F238E27FC236}">
                <a16:creationId xmlns:a16="http://schemas.microsoft.com/office/drawing/2014/main" id="{1F1C6CDE-6502-FD27-843F-EF2BAE50FFEE}"/>
              </a:ext>
            </a:extLst>
          </p:cNvPr>
          <p:cNvSpPr txBox="1">
            <a:spLocks/>
          </p:cNvSpPr>
          <p:nvPr/>
        </p:nvSpPr>
        <p:spPr>
          <a:xfrm>
            <a:off x="2234266" y="1528764"/>
            <a:ext cx="6538473" cy="4460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900" b="1" dirty="0">
                <a:latin typeface="+mj-lt"/>
              </a:rPr>
              <a:t>A l’octubre de 2023, la planificació pels dos exercicis</a:t>
            </a:r>
          </a:p>
        </p:txBody>
      </p:sp>
      <p:sp>
        <p:nvSpPr>
          <p:cNvPr id="28" name="Contenidor de text 4">
            <a:extLst>
              <a:ext uri="{FF2B5EF4-FFF2-40B4-BE49-F238E27FC236}">
                <a16:creationId xmlns:a16="http://schemas.microsoft.com/office/drawing/2014/main" id="{04AC3A4F-ECDC-2DF7-84AC-E2AC7F018733}"/>
              </a:ext>
            </a:extLst>
          </p:cNvPr>
          <p:cNvSpPr txBox="1">
            <a:spLocks/>
          </p:cNvSpPr>
          <p:nvPr/>
        </p:nvSpPr>
        <p:spPr>
          <a:xfrm>
            <a:off x="2234266" y="2745248"/>
            <a:ext cx="6873734" cy="4460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900" b="1" dirty="0">
                <a:latin typeface="+mj-lt"/>
              </a:rPr>
              <a:t>Al </a:t>
            </a:r>
            <a:r>
              <a:rPr lang="es-ES" sz="1900" b="1" dirty="0" err="1">
                <a:latin typeface="+mj-lt"/>
              </a:rPr>
              <a:t>gener</a:t>
            </a:r>
            <a:r>
              <a:rPr lang="es-ES" sz="1900" b="1" dirty="0">
                <a:latin typeface="+mj-lt"/>
              </a:rPr>
              <a:t> de 2024, la </a:t>
            </a:r>
            <a:r>
              <a:rPr lang="es-ES" sz="1900" b="1" dirty="0" err="1">
                <a:latin typeface="+mj-lt"/>
              </a:rPr>
              <a:t>sol·licitud</a:t>
            </a:r>
            <a:r>
              <a:rPr lang="es-ES" sz="1900" b="1" dirty="0">
                <a:latin typeface="+mj-lt"/>
              </a:rPr>
              <a:t> formal per </a:t>
            </a:r>
            <a:r>
              <a:rPr lang="es-ES" sz="1900" b="1" dirty="0" err="1">
                <a:latin typeface="+mj-lt"/>
              </a:rPr>
              <a:t>l’exercici</a:t>
            </a:r>
            <a:r>
              <a:rPr lang="es-ES" sz="1900" b="1" dirty="0">
                <a:latin typeface="+mj-lt"/>
              </a:rPr>
              <a:t> 2024</a:t>
            </a:r>
          </a:p>
        </p:txBody>
      </p:sp>
      <p:sp>
        <p:nvSpPr>
          <p:cNvPr id="36" name="Contenidor de text 4">
            <a:extLst>
              <a:ext uri="{FF2B5EF4-FFF2-40B4-BE49-F238E27FC236}">
                <a16:creationId xmlns:a16="http://schemas.microsoft.com/office/drawing/2014/main" id="{1967D2BD-6091-FF43-CFDD-AB2F8A128A92}"/>
              </a:ext>
            </a:extLst>
          </p:cNvPr>
          <p:cNvSpPr txBox="1">
            <a:spLocks/>
          </p:cNvSpPr>
          <p:nvPr/>
        </p:nvSpPr>
        <p:spPr>
          <a:xfrm>
            <a:off x="2234266" y="3975284"/>
            <a:ext cx="6873734" cy="4460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900" b="1" dirty="0">
                <a:latin typeface="+mj-lt"/>
              </a:rPr>
              <a:t>Al </a:t>
            </a:r>
            <a:r>
              <a:rPr lang="es-ES" sz="1900" b="1" dirty="0" err="1">
                <a:latin typeface="+mj-lt"/>
              </a:rPr>
              <a:t>gener</a:t>
            </a:r>
            <a:r>
              <a:rPr lang="es-ES" sz="1900" b="1" dirty="0">
                <a:latin typeface="+mj-lt"/>
              </a:rPr>
              <a:t> de 2025, la </a:t>
            </a:r>
            <a:r>
              <a:rPr lang="es-ES" sz="1900" b="1" dirty="0" err="1">
                <a:latin typeface="+mj-lt"/>
              </a:rPr>
              <a:t>sol·licitud</a:t>
            </a:r>
            <a:r>
              <a:rPr lang="es-ES" sz="1900" b="1" dirty="0">
                <a:latin typeface="+mj-lt"/>
              </a:rPr>
              <a:t> formal per </a:t>
            </a:r>
            <a:r>
              <a:rPr lang="es-ES" sz="1900" b="1" dirty="0" err="1">
                <a:latin typeface="+mj-lt"/>
              </a:rPr>
              <a:t>l’exercici</a:t>
            </a:r>
            <a:r>
              <a:rPr lang="es-ES" sz="1900" b="1" dirty="0">
                <a:latin typeface="+mj-lt"/>
              </a:rPr>
              <a:t> 2025</a:t>
            </a:r>
          </a:p>
        </p:txBody>
      </p:sp>
      <p:sp>
        <p:nvSpPr>
          <p:cNvPr id="38" name="QuadreDeText 37">
            <a:extLst>
              <a:ext uri="{FF2B5EF4-FFF2-40B4-BE49-F238E27FC236}">
                <a16:creationId xmlns:a16="http://schemas.microsoft.com/office/drawing/2014/main" id="{11AD1A69-200E-04F8-C69E-A9497E668120}"/>
              </a:ext>
            </a:extLst>
          </p:cNvPr>
          <p:cNvSpPr txBox="1"/>
          <p:nvPr/>
        </p:nvSpPr>
        <p:spPr>
          <a:xfrm>
            <a:off x="2234266" y="1894918"/>
            <a:ext cx="67728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400" dirty="0"/>
              <a:t>La planificació es farà amb una sola sol·licitud genèrica a través d’EACAT pels dos exercicis. S’haurà d’adjuntar </a:t>
            </a:r>
            <a:r>
              <a:rPr lang="ca-ES" sz="1400" dirty="0" err="1"/>
              <a:t>l’excel</a:t>
            </a:r>
            <a:r>
              <a:rPr lang="ca-ES" sz="1400" dirty="0"/>
              <a:t> amb la taula del recompte de la documentació que es planifica digitalitzar. </a:t>
            </a:r>
          </a:p>
        </p:txBody>
      </p:sp>
      <p:sp>
        <p:nvSpPr>
          <p:cNvPr id="41" name="QuadreDeText 40">
            <a:extLst>
              <a:ext uri="{FF2B5EF4-FFF2-40B4-BE49-F238E27FC236}">
                <a16:creationId xmlns:a16="http://schemas.microsoft.com/office/drawing/2014/main" id="{16C4AEA6-3B7D-3420-48BE-266F7B1E352C}"/>
              </a:ext>
            </a:extLst>
          </p:cNvPr>
          <p:cNvSpPr txBox="1"/>
          <p:nvPr/>
        </p:nvSpPr>
        <p:spPr>
          <a:xfrm>
            <a:off x="2234266" y="3111445"/>
            <a:ext cx="66654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/>
            </a:lvl1pPr>
          </a:lstStyle>
          <a:p>
            <a:r>
              <a:rPr lang="ca-ES" dirty="0"/>
              <a:t>La sol·licitud pel 2024 es farà al gener, seguint el terminis generals de sol·licituds de la Diputació de Barcelona. </a:t>
            </a:r>
          </a:p>
          <a:p>
            <a:r>
              <a:rPr lang="ca-ES" dirty="0"/>
              <a:t>La sol·licitud i la gestió de l’ajut, es farà a través del portal de tràmits (PMT).</a:t>
            </a:r>
          </a:p>
        </p:txBody>
      </p:sp>
      <p:sp>
        <p:nvSpPr>
          <p:cNvPr id="42" name="QuadreDeText 41">
            <a:extLst>
              <a:ext uri="{FF2B5EF4-FFF2-40B4-BE49-F238E27FC236}">
                <a16:creationId xmlns:a16="http://schemas.microsoft.com/office/drawing/2014/main" id="{EB424272-82EE-DA6F-3513-C26A963D6AE9}"/>
              </a:ext>
            </a:extLst>
          </p:cNvPr>
          <p:cNvSpPr txBox="1"/>
          <p:nvPr/>
        </p:nvSpPr>
        <p:spPr>
          <a:xfrm>
            <a:off x="2234266" y="4336920"/>
            <a:ext cx="66654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400"/>
            </a:lvl1pPr>
          </a:lstStyle>
          <a:p>
            <a:r>
              <a:rPr lang="ca-ES" dirty="0"/>
              <a:t>La sol·licitud pel 2025 es farà al gener, seguint el terminis generals de sol·licituds de la Diputació de Barcelona. </a:t>
            </a:r>
          </a:p>
          <a:p>
            <a:r>
              <a:rPr lang="ca-ES" dirty="0"/>
              <a:t>La sol·licitud i la gestió de l’ajut, es farà a través del portal de tràmits (PMT).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3A0967-20EA-17DA-B668-19B3805C664F}"/>
              </a:ext>
            </a:extLst>
          </p:cNvPr>
          <p:cNvSpPr/>
          <p:nvPr/>
        </p:nvSpPr>
        <p:spPr>
          <a:xfrm rot="19832347">
            <a:off x="386532" y="3085766"/>
            <a:ext cx="1278416" cy="646331"/>
          </a:xfrm>
          <a:prstGeom prst="rect">
            <a:avLst/>
          </a:prstGeom>
          <a:noFill/>
          <a:effectLst>
            <a:glow rad="127000">
              <a:schemeClr val="accent1">
                <a:alpha val="47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A4707D-F26C-62C5-2C42-25CF18F71AE5}"/>
              </a:ext>
            </a:extLst>
          </p:cNvPr>
          <p:cNvSpPr/>
          <p:nvPr/>
        </p:nvSpPr>
        <p:spPr>
          <a:xfrm rot="19832347">
            <a:off x="462158" y="4289038"/>
            <a:ext cx="1278416" cy="646331"/>
          </a:xfrm>
          <a:prstGeom prst="rect">
            <a:avLst/>
          </a:prstGeom>
          <a:noFill/>
          <a:effectLst>
            <a:glow rad="127000">
              <a:schemeClr val="accent1">
                <a:alpha val="47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73631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E130971A-BAD0-59F7-E777-984A7AC610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4262" y="1522452"/>
            <a:ext cx="2969737" cy="1447629"/>
          </a:xfrm>
        </p:spPr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0747599-2E0E-8D7C-6D70-955EACDBA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4263" y="3183212"/>
            <a:ext cx="2874962" cy="422769"/>
          </a:xfrm>
        </p:spPr>
        <p:txBody>
          <a:bodyPr>
            <a:normAutofit/>
          </a:bodyPr>
          <a:lstStyle/>
          <a:p>
            <a:r>
              <a:rPr lang="ca-ES" sz="1600" dirty="0"/>
              <a:t>Instància EACAT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23B138FA-4912-0FCB-E6D2-61033749D7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86972" y="3523704"/>
            <a:ext cx="2874962" cy="161979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ca-ES" dirty="0"/>
              <a:t>Caldrà enviar la planificació per EACAT: la sol·licitud genèrica adjuntant </a:t>
            </a:r>
            <a:r>
              <a:rPr lang="ca-ES" dirty="0" err="1"/>
              <a:t>l’excel</a:t>
            </a:r>
            <a:r>
              <a:rPr lang="ca-ES" dirty="0"/>
              <a:t> de recompte de cares.</a:t>
            </a:r>
          </a:p>
          <a:p>
            <a:pPr marL="285750" indent="-285750">
              <a:buFontTx/>
              <a:buChar char="-"/>
            </a:pPr>
            <a:r>
              <a:rPr lang="ca-ES" b="1" dirty="0"/>
              <a:t>Aclariment molt important -   </a:t>
            </a:r>
            <a:r>
              <a:rPr lang="ca-ES" dirty="0"/>
              <a:t>la instància haurà d’estar signada pel responsable polític de l’arxiu o caldrà adjuntar una sol·licitud signada del mateix.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05B14212-62C2-D57C-E0EC-BF9F562D39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93486" y="1522452"/>
            <a:ext cx="2969737" cy="1447629"/>
          </a:xfrm>
        </p:spPr>
      </p:sp>
      <p:sp>
        <p:nvSpPr>
          <p:cNvPr id="7" name="Contenidor de text 6">
            <a:extLst>
              <a:ext uri="{FF2B5EF4-FFF2-40B4-BE49-F238E27FC236}">
                <a16:creationId xmlns:a16="http://schemas.microsoft.com/office/drawing/2014/main" id="{73E9B226-A1C8-F60C-A5BA-B88BB698D0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78738" y="3183212"/>
            <a:ext cx="2969736" cy="658397"/>
          </a:xfrm>
        </p:spPr>
        <p:txBody>
          <a:bodyPr>
            <a:noAutofit/>
          </a:bodyPr>
          <a:lstStyle/>
          <a:p>
            <a:r>
              <a:rPr lang="ca-ES" sz="1600" dirty="0"/>
              <a:t>Formulari </a:t>
            </a:r>
            <a:r>
              <a:rPr lang="ca-ES" sz="1600" dirty="0" err="1"/>
              <a:t>excel</a:t>
            </a:r>
            <a:r>
              <a:rPr lang="ca-ES" sz="1600" dirty="0"/>
              <a:t> de recompte de cares a digitalitzar</a:t>
            </a:r>
          </a:p>
        </p:txBody>
      </p:sp>
      <p:sp>
        <p:nvSpPr>
          <p:cNvPr id="8" name="Contenidor de text 7">
            <a:extLst>
              <a:ext uri="{FF2B5EF4-FFF2-40B4-BE49-F238E27FC236}">
                <a16:creationId xmlns:a16="http://schemas.microsoft.com/office/drawing/2014/main" id="{EE721FA3-0BF7-529D-1A3D-A1D52F016E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a-ES" dirty="0"/>
              <a:t>- Emplenar el fulls de recompte de cares per a l’exercici de 2024, pel de 2025 o pels dos.</a:t>
            </a:r>
          </a:p>
          <a:p>
            <a:r>
              <a:rPr lang="ca-ES" dirty="0"/>
              <a:t>- Cal especificar les </a:t>
            </a:r>
            <a:r>
              <a:rPr lang="ca-ES" sz="1500" dirty="0"/>
              <a:t>sèries</a:t>
            </a:r>
            <a:r>
              <a:rPr lang="ca-ES" dirty="0"/>
              <a:t>, la cronologia i en número de cares segons mides.</a:t>
            </a:r>
          </a:p>
        </p:txBody>
      </p:sp>
      <p:pic>
        <p:nvPicPr>
          <p:cNvPr id="17" name="Contenidor d'imatge 16">
            <a:extLst>
              <a:ext uri="{FF2B5EF4-FFF2-40B4-BE49-F238E27FC236}">
                <a16:creationId xmlns:a16="http://schemas.microsoft.com/office/drawing/2014/main" id="{3E90E316-55A2-F42B-F0ED-6ED0EB0A82A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33828" t="7391" r="15582" b="11406"/>
          <a:stretch/>
        </p:blipFill>
        <p:spPr>
          <a:xfrm>
            <a:off x="440012" y="1533404"/>
            <a:ext cx="1842550" cy="1438701"/>
          </a:xfrm>
        </p:spPr>
      </p:pic>
      <p:sp>
        <p:nvSpPr>
          <p:cNvPr id="10" name="Contenidor de text 9">
            <a:extLst>
              <a:ext uri="{FF2B5EF4-FFF2-40B4-BE49-F238E27FC236}">
                <a16:creationId xmlns:a16="http://schemas.microsoft.com/office/drawing/2014/main" id="{44D59B0C-82F5-4687-7DE2-ACC0D3B189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0" y="3183212"/>
            <a:ext cx="2874962" cy="658397"/>
          </a:xfrm>
        </p:spPr>
        <p:txBody>
          <a:bodyPr>
            <a:normAutofit/>
          </a:bodyPr>
          <a:lstStyle/>
          <a:p>
            <a:r>
              <a:rPr lang="ca-ES" sz="1600" dirty="0"/>
              <a:t>Seguir les indicacions del Recurs de digitalització</a:t>
            </a:r>
          </a:p>
        </p:txBody>
      </p:sp>
      <p:sp>
        <p:nvSpPr>
          <p:cNvPr id="11" name="Contenidor de text 10">
            <a:extLst>
              <a:ext uri="{FF2B5EF4-FFF2-40B4-BE49-F238E27FC236}">
                <a16:creationId xmlns:a16="http://schemas.microsoft.com/office/drawing/2014/main" id="{F4191D8D-D4A8-09E4-66B1-12A13686D1F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ca-ES" dirty="0"/>
              <a:t>Al Catàleg de serveis trobareu el Recurs de digitalització.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3552302-0F39-D312-2F6D-267E2AC6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6" y="110513"/>
            <a:ext cx="7975650" cy="491814"/>
          </a:xfrm>
        </p:spPr>
        <p:txBody>
          <a:bodyPr>
            <a:noAutofit/>
          </a:bodyPr>
          <a:lstStyle/>
          <a:p>
            <a:r>
              <a:rPr lang="ca-ES" sz="2100" dirty="0"/>
              <a:t>Programa de Digitalització de documents de la CST 2024-2025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270649F-41C0-7D7D-2D22-E5AF08D9F39D}"/>
              </a:ext>
            </a:extLst>
          </p:cNvPr>
          <p:cNvSpPr txBox="1">
            <a:spLocks/>
          </p:cNvSpPr>
          <p:nvPr/>
        </p:nvSpPr>
        <p:spPr>
          <a:xfrm>
            <a:off x="104008" y="904465"/>
            <a:ext cx="7975650" cy="49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400" b="1" dirty="0">
                <a:solidFill>
                  <a:schemeClr val="tx1"/>
                </a:solidFill>
                <a:latin typeface="+mn-lt"/>
              </a:rPr>
              <a:t>3.2 A – La planificació</a:t>
            </a:r>
            <a:r>
              <a:rPr lang="ca-ES" sz="2400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pic>
        <p:nvPicPr>
          <p:cNvPr id="23" name="Imatge 22">
            <a:extLst>
              <a:ext uri="{FF2B5EF4-FFF2-40B4-BE49-F238E27FC236}">
                <a16:creationId xmlns:a16="http://schemas.microsoft.com/office/drawing/2014/main" id="{8D00D075-BD06-2634-08E5-B069D262D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" t="27552" r="58196"/>
          <a:stretch/>
        </p:blipFill>
        <p:spPr>
          <a:xfrm>
            <a:off x="3146425" y="1525933"/>
            <a:ext cx="2916798" cy="1438287"/>
          </a:xfrm>
          <a:prstGeom prst="rect">
            <a:avLst/>
          </a:prstGeom>
        </p:spPr>
      </p:pic>
      <p:pic>
        <p:nvPicPr>
          <p:cNvPr id="27" name="Imatge 26">
            <a:extLst>
              <a:ext uri="{FF2B5EF4-FFF2-40B4-BE49-F238E27FC236}">
                <a16:creationId xmlns:a16="http://schemas.microsoft.com/office/drawing/2014/main" id="{D51EA45F-7ADF-6C86-1162-2C4B3E50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85" t="19773" r="71804" b="55504"/>
          <a:stretch/>
        </p:blipFill>
        <p:spPr>
          <a:xfrm>
            <a:off x="6186972" y="1522452"/>
            <a:ext cx="2957028" cy="14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0140"/>
      </p:ext>
    </p:extLst>
  </p:cSld>
  <p:clrMapOvr>
    <a:masterClrMapping/>
  </p:clrMapOvr>
</p:sld>
</file>

<file path=ppt/theme/theme1.xml><?xml version="1.0" encoding="utf-8"?>
<a:theme xmlns:a="http://schemas.openxmlformats.org/drawingml/2006/main" name="DiBa CAT">
  <a:themeElements>
    <a:clrScheme name="Colors DiBa">
      <a:dk1>
        <a:srgbClr val="000000"/>
      </a:dk1>
      <a:lt1>
        <a:sysClr val="window" lastClr="FFFFFF"/>
      </a:lt1>
      <a:dk2>
        <a:srgbClr val="992A38"/>
      </a:dk2>
      <a:lt2>
        <a:srgbClr val="EEEEEE"/>
      </a:lt2>
      <a:accent1>
        <a:srgbClr val="992A38"/>
      </a:accent1>
      <a:accent2>
        <a:srgbClr val="DAB639"/>
      </a:accent2>
      <a:accent3>
        <a:srgbClr val="437396"/>
      </a:accent3>
      <a:accent4>
        <a:srgbClr val="79296E"/>
      </a:accent4>
      <a:accent5>
        <a:srgbClr val="93C5E3"/>
      </a:accent5>
      <a:accent6>
        <a:srgbClr val="B8BC28"/>
      </a:accent6>
      <a:hlink>
        <a:srgbClr val="992A38"/>
      </a:hlink>
      <a:folHlink>
        <a:srgbClr val="8C8A8A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MB COLORS">
  <a:themeElements>
    <a:clrScheme name="Colors DiBa">
      <a:dk1>
        <a:srgbClr val="000000"/>
      </a:dk1>
      <a:lt1>
        <a:sysClr val="window" lastClr="FFFFFF"/>
      </a:lt1>
      <a:dk2>
        <a:srgbClr val="992A38"/>
      </a:dk2>
      <a:lt2>
        <a:srgbClr val="EEEEEE"/>
      </a:lt2>
      <a:accent1>
        <a:srgbClr val="992A38"/>
      </a:accent1>
      <a:accent2>
        <a:srgbClr val="DAB639"/>
      </a:accent2>
      <a:accent3>
        <a:srgbClr val="437396"/>
      </a:accent3>
      <a:accent4>
        <a:srgbClr val="79296E"/>
      </a:accent4>
      <a:accent5>
        <a:srgbClr val="93C5E3"/>
      </a:accent5>
      <a:accent6>
        <a:srgbClr val="B8BC28"/>
      </a:accent6>
      <a:hlink>
        <a:srgbClr val="992A38"/>
      </a:hlink>
      <a:folHlink>
        <a:srgbClr val="8C8A8A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PIA PEGA">
  <a:themeElements>
    <a:clrScheme name="Colors DiBa">
      <a:dk1>
        <a:srgbClr val="000000"/>
      </a:dk1>
      <a:lt1>
        <a:sysClr val="window" lastClr="FFFFFF"/>
      </a:lt1>
      <a:dk2>
        <a:srgbClr val="992A38"/>
      </a:dk2>
      <a:lt2>
        <a:srgbClr val="EEEEEE"/>
      </a:lt2>
      <a:accent1>
        <a:srgbClr val="992A38"/>
      </a:accent1>
      <a:accent2>
        <a:srgbClr val="DAB639"/>
      </a:accent2>
      <a:accent3>
        <a:srgbClr val="437396"/>
      </a:accent3>
      <a:accent4>
        <a:srgbClr val="79296E"/>
      </a:accent4>
      <a:accent5>
        <a:srgbClr val="93C5E3"/>
      </a:accent5>
      <a:accent6>
        <a:srgbClr val="B8BC28"/>
      </a:accent6>
      <a:hlink>
        <a:srgbClr val="992A38"/>
      </a:hlink>
      <a:folHlink>
        <a:srgbClr val="8C8A8A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ONS VERMELL">
  <a:themeElements>
    <a:clrScheme name="Diputació Barcelona">
      <a:dk1>
        <a:srgbClr val="000000"/>
      </a:dk1>
      <a:lt1>
        <a:sysClr val="window" lastClr="FFFFFF"/>
      </a:lt1>
      <a:dk2>
        <a:srgbClr val="990036"/>
      </a:dk2>
      <a:lt2>
        <a:srgbClr val="EEEEEE"/>
      </a:lt2>
      <a:accent1>
        <a:srgbClr val="B7BC28"/>
      </a:accent1>
      <a:accent2>
        <a:srgbClr val="DAB639"/>
      </a:accent2>
      <a:accent3>
        <a:srgbClr val="437396"/>
      </a:accent3>
      <a:accent4>
        <a:srgbClr val="79296E"/>
      </a:accent4>
      <a:accent5>
        <a:srgbClr val="93C5E3"/>
      </a:accent5>
      <a:accent6>
        <a:srgbClr val="6F903F"/>
      </a:accent6>
      <a:hlink>
        <a:srgbClr val="A09581"/>
      </a:hlink>
      <a:folHlink>
        <a:srgbClr val="98682A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ORTADES">
  <a:themeElements>
    <a:clrScheme name="Diputació Barcelona">
      <a:dk1>
        <a:srgbClr val="000000"/>
      </a:dk1>
      <a:lt1>
        <a:sysClr val="window" lastClr="FFFFFF"/>
      </a:lt1>
      <a:dk2>
        <a:srgbClr val="990036"/>
      </a:dk2>
      <a:lt2>
        <a:srgbClr val="EEEEEE"/>
      </a:lt2>
      <a:accent1>
        <a:srgbClr val="B7BC28"/>
      </a:accent1>
      <a:accent2>
        <a:srgbClr val="DAB639"/>
      </a:accent2>
      <a:accent3>
        <a:srgbClr val="437396"/>
      </a:accent3>
      <a:accent4>
        <a:srgbClr val="79296E"/>
      </a:accent4>
      <a:accent5>
        <a:srgbClr val="93C5E3"/>
      </a:accent5>
      <a:accent6>
        <a:srgbClr val="6F903F"/>
      </a:accent6>
      <a:hlink>
        <a:srgbClr val="A09581"/>
      </a:hlink>
      <a:folHlink>
        <a:srgbClr val="98682A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DiBa Cat plantilla</Template>
  <TotalTime>1114</TotalTime>
  <Words>1889</Words>
  <Application>Microsoft Office PowerPoint</Application>
  <PresentationFormat>Presentació en pantalla (16:9)</PresentationFormat>
  <Paragraphs>183</Paragraphs>
  <Slides>22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5</vt:i4>
      </vt:variant>
      <vt:variant>
        <vt:lpstr>Títols de les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</vt:lpstr>
      <vt:lpstr>DiBa CAT</vt:lpstr>
      <vt:lpstr>AMB COLORS</vt:lpstr>
      <vt:lpstr>COPIA PEGA</vt:lpstr>
      <vt:lpstr>FONS VERMELL</vt:lpstr>
      <vt:lpstr>PORTADES</vt:lpstr>
      <vt:lpstr>Presentació del PowerPoint</vt:lpstr>
      <vt:lpstr>1-</vt:lpstr>
      <vt:lpstr>Programa de Digitalització de documents de la CST 2024-2025</vt:lpstr>
      <vt:lpstr>2-</vt:lpstr>
      <vt:lpstr>Presentació del PowerPoint</vt:lpstr>
      <vt:lpstr>3-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Programa de Digitalització de documents de la CST 2024-2025</vt:lpstr>
      <vt:lpstr>Objectius de desenvolupament sostenible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Garcia jane</dc:creator>
  <cp:lastModifiedBy>PASTALLE SUCARRATS, PERE</cp:lastModifiedBy>
  <cp:revision>63</cp:revision>
  <cp:lastPrinted>2023-08-03T11:37:41Z</cp:lastPrinted>
  <dcterms:created xsi:type="dcterms:W3CDTF">2020-11-10T08:00:18Z</dcterms:created>
  <dcterms:modified xsi:type="dcterms:W3CDTF">2023-09-15T07:18:25Z</dcterms:modified>
</cp:coreProperties>
</file>